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4.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5.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6.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7.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8.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54" r:id="rId2"/>
  </p:sldMasterIdLst>
  <p:notesMasterIdLst>
    <p:notesMasterId r:id="rId35"/>
  </p:notesMasterIdLst>
  <p:sldIdLst>
    <p:sldId id="1229" r:id="rId3"/>
    <p:sldId id="1448" r:id="rId4"/>
    <p:sldId id="1004" r:id="rId5"/>
    <p:sldId id="675" r:id="rId6"/>
    <p:sldId id="1495" r:id="rId7"/>
    <p:sldId id="650" r:id="rId8"/>
    <p:sldId id="1230" r:id="rId9"/>
    <p:sldId id="667" r:id="rId10"/>
    <p:sldId id="1391" r:id="rId11"/>
    <p:sldId id="1390" r:id="rId12"/>
    <p:sldId id="1447" r:id="rId13"/>
    <p:sldId id="1449" r:id="rId14"/>
    <p:sldId id="731" r:id="rId15"/>
    <p:sldId id="1057" r:id="rId16"/>
    <p:sldId id="1073" r:id="rId17"/>
    <p:sldId id="1480" r:id="rId18"/>
    <p:sldId id="1451" r:id="rId19"/>
    <p:sldId id="576" r:id="rId20"/>
    <p:sldId id="1009" r:id="rId21"/>
    <p:sldId id="1476" r:id="rId22"/>
    <p:sldId id="1450" r:id="rId23"/>
    <p:sldId id="1477" r:id="rId24"/>
    <p:sldId id="1478" r:id="rId25"/>
    <p:sldId id="1479" r:id="rId26"/>
    <p:sldId id="1492" r:id="rId27"/>
    <p:sldId id="1491" r:id="rId28"/>
    <p:sldId id="1346" r:id="rId29"/>
    <p:sldId id="509" r:id="rId30"/>
    <p:sldId id="1493" r:id="rId31"/>
    <p:sldId id="1482" r:id="rId32"/>
    <p:sldId id="1481" r:id="rId33"/>
    <p:sldId id="570" r:id="rId34"/>
  </p:sldIdLst>
  <p:sldSz cx="9906000" cy="6858000" type="A4"/>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4729" autoAdjust="0"/>
  </p:normalViewPr>
  <p:slideViewPr>
    <p:cSldViewPr snapToGrid="0">
      <p:cViewPr>
        <p:scale>
          <a:sx n="115" d="100"/>
          <a:sy n="115" d="100"/>
        </p:scale>
        <p:origin x="-594" y="-2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F8710-7791-0441-A15D-7793F1934962}"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78EB7E7-E011-354C-AFC6-8D9607113E1B}">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Gestion de la </a:t>
          </a:r>
          <a:r>
            <a:rPr lang="en-US" sz="1200" dirty="0" err="1">
              <a:solidFill>
                <a:schemeClr val="accent6"/>
              </a:solidFill>
              <a:latin typeface="Century Gothic" panose="020B0502020202020204" pitchFamily="34" charset="0"/>
              <a:cs typeface="Lato Regular"/>
            </a:rPr>
            <a:t>paye</a:t>
          </a:r>
          <a:endParaRPr lang="en-US" sz="1200" dirty="0">
            <a:solidFill>
              <a:schemeClr val="accent6"/>
            </a:solidFill>
            <a:latin typeface="Century Gothic" panose="020B0502020202020204" pitchFamily="34" charset="0"/>
            <a:cs typeface="Lato Regular"/>
          </a:endParaRPr>
        </a:p>
      </dgm:t>
    </dgm:pt>
    <dgm:pt modelId="{1A4F990E-91F5-7F45-8578-E1CF1815D2B1}" type="parTrans" cxnId="{003CF878-98DD-164C-93A9-0ED9D5CF3879}">
      <dgm:prSet/>
      <dgm:spPr>
        <a:ln w="12700" cmpd="sng">
          <a:solidFill>
            <a:srgbClr val="BFBFBF"/>
          </a:solidFill>
          <a:prstDash val="sysDash"/>
        </a:ln>
      </dgm:spPr>
      <dgm:t>
        <a:bodyPr/>
        <a:lstStyle/>
        <a:p>
          <a:endParaRPr lang="en-US" sz="2000">
            <a:latin typeface="Roboto condensed"/>
            <a:cs typeface="Roboto condensed"/>
          </a:endParaRPr>
        </a:p>
      </dgm:t>
    </dgm:pt>
    <dgm:pt modelId="{0466174A-757F-574E-A5BA-11BC7CD7AC78}" type="sibTrans" cxnId="{003CF878-98DD-164C-93A9-0ED9D5CF3879}">
      <dgm:prSet/>
      <dgm:spPr/>
      <dgm:t>
        <a:bodyPr/>
        <a:lstStyle/>
        <a:p>
          <a:endParaRPr lang="en-US" sz="2000">
            <a:latin typeface="Roboto condensed"/>
            <a:cs typeface="Roboto condensed"/>
          </a:endParaRPr>
        </a:p>
      </dgm:t>
    </dgm:pt>
    <dgm:pt modelId="{7E3163A8-D718-5D4C-A6A3-B50B12A52982}">
      <dgm:prSet phldrT="[Text]" custT="1"/>
      <dgm:spPr>
        <a:solidFill>
          <a:schemeClr val="bg1">
            <a:lumMod val="85000"/>
            <a:alpha val="90000"/>
          </a:schemeClr>
        </a:solidFill>
        <a:ln>
          <a:noFill/>
        </a:ln>
      </dgm:spPr>
      <dgm:t>
        <a:bodyPr/>
        <a:lstStyle/>
        <a:p>
          <a:r>
            <a:rPr lang="en-US" sz="1200" dirty="0" smtClean="0">
              <a:solidFill>
                <a:schemeClr val="accent6"/>
              </a:solidFill>
              <a:latin typeface="Century Gothic" panose="020B0502020202020204" pitchFamily="34" charset="0"/>
              <a:cs typeface="Lato Regular"/>
            </a:rPr>
            <a:t>DADSU</a:t>
          </a:r>
        </a:p>
      </dgm:t>
    </dgm:pt>
    <dgm:pt modelId="{A85AD893-B37E-1C49-83DB-E82FACE21211}" type="parTrans" cxnId="{8D23B7F6-17F0-C449-8E98-542419A892C6}">
      <dgm:prSet/>
      <dgm:spPr>
        <a:ln w="12700" cmpd="sng">
          <a:solidFill>
            <a:srgbClr val="BFBFBF"/>
          </a:solidFill>
          <a:prstDash val="sysDash"/>
        </a:ln>
      </dgm:spPr>
      <dgm:t>
        <a:bodyPr/>
        <a:lstStyle/>
        <a:p>
          <a:endParaRPr lang="en-US" sz="2000">
            <a:latin typeface="Roboto condensed"/>
            <a:cs typeface="Roboto condensed"/>
          </a:endParaRPr>
        </a:p>
      </dgm:t>
    </dgm:pt>
    <dgm:pt modelId="{D7C92D55-4ECD-184C-84E7-5369E1C81968}" type="sibTrans" cxnId="{8D23B7F6-17F0-C449-8E98-542419A892C6}">
      <dgm:prSet/>
      <dgm:spPr/>
      <dgm:t>
        <a:bodyPr/>
        <a:lstStyle/>
        <a:p>
          <a:endParaRPr lang="en-US" sz="2000">
            <a:latin typeface="Roboto condensed"/>
            <a:cs typeface="Roboto condensed"/>
          </a:endParaRPr>
        </a:p>
      </dgm:t>
    </dgm:pt>
    <dgm:pt modelId="{A05E0AEF-921E-BA4D-B4F0-7E073F80F997}">
      <dgm:prSet phldrT="[Text]" custT="1"/>
      <dgm:spPr>
        <a:solidFill>
          <a:schemeClr val="accent2"/>
        </a:solidFill>
        <a:ln w="28575" cmpd="sng">
          <a:noFill/>
        </a:ln>
      </dgm:spPr>
      <dgm:t>
        <a:bodyPr/>
        <a:lstStyle/>
        <a:p>
          <a:r>
            <a:rPr lang="en-US" sz="1300" b="1" i="0" dirty="0">
              <a:solidFill>
                <a:schemeClr val="bg1"/>
              </a:solidFill>
              <a:latin typeface="Century Gothic" panose="020B0502020202020204" pitchFamily="34" charset="0"/>
              <a:cs typeface="Lato Regular"/>
            </a:rPr>
            <a:t>Relation clients </a:t>
          </a:r>
          <a:r>
            <a:rPr lang="en-US" sz="1300" b="1" i="0" dirty="0" err="1">
              <a:solidFill>
                <a:schemeClr val="bg1"/>
              </a:solidFill>
              <a:latin typeface="Century Gothic" panose="020B0502020202020204" pitchFamily="34" charset="0"/>
              <a:cs typeface="Lato Regular"/>
            </a:rPr>
            <a:t>fournisseurs</a:t>
          </a:r>
          <a:endParaRPr lang="en-US" sz="1300" b="1" i="0" dirty="0">
            <a:solidFill>
              <a:schemeClr val="bg1"/>
            </a:solidFill>
            <a:latin typeface="Century Gothic" panose="020B0502020202020204" pitchFamily="34" charset="0"/>
            <a:cs typeface="Lato Regular"/>
          </a:endParaRPr>
        </a:p>
      </dgm:t>
    </dgm:pt>
    <dgm:pt modelId="{19097F75-1EC6-0340-80E6-14A55F4B66C4}" type="parTrans" cxnId="{DA8A3CFD-3733-824A-A055-A234CCE635B9}">
      <dgm:prSet/>
      <dgm:spPr/>
      <dgm:t>
        <a:bodyPr/>
        <a:lstStyle/>
        <a:p>
          <a:endParaRPr lang="en-US" sz="2000">
            <a:latin typeface="Roboto condensed"/>
            <a:cs typeface="Roboto condensed"/>
          </a:endParaRPr>
        </a:p>
      </dgm:t>
    </dgm:pt>
    <dgm:pt modelId="{0D628120-C960-EC4F-A63A-49FDB8924763}" type="sibTrans" cxnId="{DA8A3CFD-3733-824A-A055-A234CCE635B9}">
      <dgm:prSet/>
      <dgm:spPr/>
      <dgm:t>
        <a:bodyPr/>
        <a:lstStyle/>
        <a:p>
          <a:endParaRPr lang="en-US" sz="2000">
            <a:latin typeface="Roboto condensed"/>
            <a:cs typeface="Roboto condensed"/>
          </a:endParaRPr>
        </a:p>
      </dgm:t>
    </dgm:pt>
    <dgm:pt modelId="{B2DC2CDF-59C7-7946-9B45-5623D3D4104A}">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Envoi et </a:t>
          </a:r>
          <a:r>
            <a:rPr lang="en-US" sz="1200" dirty="0" err="1">
              <a:solidFill>
                <a:schemeClr val="accent6"/>
              </a:solidFill>
              <a:latin typeface="Century Gothic" panose="020B0502020202020204" pitchFamily="34" charset="0"/>
              <a:cs typeface="Lato Regular"/>
            </a:rPr>
            <a:t>réception</a:t>
          </a:r>
          <a:r>
            <a:rPr lang="en-US" sz="1200" dirty="0">
              <a:solidFill>
                <a:schemeClr val="accent6"/>
              </a:solidFill>
              <a:latin typeface="Century Gothic" panose="020B0502020202020204" pitchFamily="34" charset="0"/>
              <a:cs typeface="Lato Regular"/>
            </a:rPr>
            <a:t> de </a:t>
          </a:r>
          <a:r>
            <a:rPr lang="en-US" sz="1200" dirty="0" err="1">
              <a:solidFill>
                <a:schemeClr val="accent6"/>
              </a:solidFill>
              <a:latin typeface="Century Gothic" panose="020B0502020202020204" pitchFamily="34" charset="0"/>
              <a:cs typeface="Lato Regular"/>
            </a:rPr>
            <a:t>courriers</a:t>
          </a:r>
          <a:endParaRPr lang="en-US" sz="1200" dirty="0">
            <a:solidFill>
              <a:schemeClr val="accent6"/>
            </a:solidFill>
            <a:latin typeface="Century Gothic" panose="020B0502020202020204" pitchFamily="34" charset="0"/>
            <a:cs typeface="Lato Regular"/>
          </a:endParaRPr>
        </a:p>
      </dgm:t>
    </dgm:pt>
    <dgm:pt modelId="{E046B0D4-72A0-8F45-B16C-6683861BE75D}" type="parTrans" cxnId="{48D6A3A2-9CAD-0841-809D-0FD076294BEC}">
      <dgm:prSet/>
      <dgm:spPr>
        <a:ln w="12700" cmpd="sng">
          <a:solidFill>
            <a:srgbClr val="BFBFBF"/>
          </a:solidFill>
          <a:prstDash val="sysDash"/>
        </a:ln>
      </dgm:spPr>
      <dgm:t>
        <a:bodyPr/>
        <a:lstStyle/>
        <a:p>
          <a:endParaRPr lang="en-US" sz="2000">
            <a:latin typeface="Roboto condensed"/>
            <a:cs typeface="Roboto condensed"/>
          </a:endParaRPr>
        </a:p>
      </dgm:t>
    </dgm:pt>
    <dgm:pt modelId="{9795F930-B212-0741-B1F6-B2E3C6EB0267}" type="sibTrans" cxnId="{48D6A3A2-9CAD-0841-809D-0FD076294BEC}">
      <dgm:prSet/>
      <dgm:spPr/>
      <dgm:t>
        <a:bodyPr/>
        <a:lstStyle/>
        <a:p>
          <a:endParaRPr lang="en-US" sz="2000">
            <a:latin typeface="Roboto condensed"/>
            <a:cs typeface="Roboto condensed"/>
          </a:endParaRPr>
        </a:p>
      </dgm:t>
    </dgm:pt>
    <dgm:pt modelId="{A9D0CCAB-84B1-2647-B7EC-EF6FB3F83739}">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Facturation /</a:t>
          </a:r>
        </a:p>
        <a:p>
          <a:r>
            <a:rPr lang="en-US" sz="1200" dirty="0" err="1">
              <a:solidFill>
                <a:schemeClr val="accent6"/>
              </a:solidFill>
              <a:latin typeface="Century Gothic" panose="020B0502020202020204" pitchFamily="34" charset="0"/>
              <a:cs typeface="Lato Regular"/>
            </a:rPr>
            <a:t>Règlements</a:t>
          </a:r>
          <a:endParaRPr lang="en-US" sz="1200" dirty="0">
            <a:solidFill>
              <a:schemeClr val="accent6"/>
            </a:solidFill>
            <a:latin typeface="Century Gothic" panose="020B0502020202020204" pitchFamily="34" charset="0"/>
            <a:cs typeface="Lato Regular"/>
          </a:endParaRPr>
        </a:p>
      </dgm:t>
    </dgm:pt>
    <dgm:pt modelId="{F6ED9914-CC94-DA46-A9C7-ED19306B2BDA}" type="parTrans" cxnId="{BFAE3E0B-9E64-D743-B1A6-E9EA75D399AC}">
      <dgm:prSet/>
      <dgm:spPr>
        <a:ln w="12700" cmpd="sng">
          <a:solidFill>
            <a:srgbClr val="BFBFBF"/>
          </a:solidFill>
          <a:prstDash val="sysDash"/>
        </a:ln>
      </dgm:spPr>
      <dgm:t>
        <a:bodyPr/>
        <a:lstStyle/>
        <a:p>
          <a:endParaRPr lang="en-US" sz="2000">
            <a:latin typeface="Roboto condensed"/>
            <a:cs typeface="Roboto condensed"/>
          </a:endParaRPr>
        </a:p>
      </dgm:t>
    </dgm:pt>
    <dgm:pt modelId="{5B2FBF0F-D3B6-BC42-8B5F-EC16C71D59FE}" type="sibTrans" cxnId="{BFAE3E0B-9E64-D743-B1A6-E9EA75D399AC}">
      <dgm:prSet/>
      <dgm:spPr/>
      <dgm:t>
        <a:bodyPr/>
        <a:lstStyle/>
        <a:p>
          <a:endParaRPr lang="en-US" sz="2000">
            <a:latin typeface="Roboto condensed"/>
            <a:cs typeface="Roboto condensed"/>
          </a:endParaRPr>
        </a:p>
      </dgm:t>
    </dgm:pt>
    <dgm:pt modelId="{BEDD03D8-7168-7B4E-9F50-B585A211DE9E}">
      <dgm:prSet phldrT="[Text]" custT="1"/>
      <dgm:spPr>
        <a:solidFill>
          <a:schemeClr val="accent4"/>
        </a:solidFill>
        <a:ln w="28575" cmpd="sng">
          <a:noFill/>
        </a:ln>
      </dgm:spPr>
      <dgm:t>
        <a:bodyPr/>
        <a:lstStyle/>
        <a:p>
          <a:r>
            <a:rPr lang="en-US" sz="1400" b="1" i="0" dirty="0" err="1">
              <a:solidFill>
                <a:schemeClr val="bg1"/>
              </a:solidFill>
              <a:latin typeface="Century Gothic" panose="020B0502020202020204" pitchFamily="34" charset="0"/>
              <a:cs typeface="Lato Regular"/>
            </a:rPr>
            <a:t>Multimédia</a:t>
          </a:r>
          <a:endParaRPr lang="en-US" sz="1400" b="1" i="0" dirty="0">
            <a:solidFill>
              <a:schemeClr val="bg1"/>
            </a:solidFill>
            <a:latin typeface="Century Gothic" panose="020B0502020202020204" pitchFamily="34" charset="0"/>
            <a:cs typeface="Lato Regular"/>
          </a:endParaRPr>
        </a:p>
      </dgm:t>
    </dgm:pt>
    <dgm:pt modelId="{1915A6B0-5CB2-7145-94C2-7418BC39C1C5}" type="parTrans" cxnId="{A8493A5B-E06D-8B4A-B246-1D78C5C3BE8F}">
      <dgm:prSet/>
      <dgm:spPr/>
      <dgm:t>
        <a:bodyPr/>
        <a:lstStyle/>
        <a:p>
          <a:endParaRPr lang="en-US" sz="2000">
            <a:latin typeface="Roboto condensed"/>
            <a:cs typeface="Roboto condensed"/>
          </a:endParaRPr>
        </a:p>
      </dgm:t>
    </dgm:pt>
    <dgm:pt modelId="{3A1695AE-C96B-F84E-879B-5A29963ABB77}" type="sibTrans" cxnId="{A8493A5B-E06D-8B4A-B246-1D78C5C3BE8F}">
      <dgm:prSet/>
      <dgm:spPr/>
      <dgm:t>
        <a:bodyPr/>
        <a:lstStyle/>
        <a:p>
          <a:endParaRPr lang="en-US" sz="2000">
            <a:latin typeface="Roboto condensed"/>
            <a:cs typeface="Roboto condensed"/>
          </a:endParaRPr>
        </a:p>
      </dgm:t>
    </dgm:pt>
    <dgm:pt modelId="{002D74CC-3F28-F34D-A8FF-26B81B86DFD3}">
      <dgm:prSe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Site web</a:t>
          </a:r>
        </a:p>
      </dgm:t>
    </dgm:pt>
    <dgm:pt modelId="{0890FDC2-3DBB-7246-A901-562DC68117A7}" type="parTrans" cxnId="{00A3CFC7-DFE9-9F45-9247-1256FEC1D452}">
      <dgm:prSet/>
      <dgm:spPr>
        <a:ln w="12700">
          <a:solidFill>
            <a:srgbClr val="BFBFBF"/>
          </a:solidFill>
          <a:prstDash val="sysDash"/>
        </a:ln>
      </dgm:spPr>
      <dgm:t>
        <a:bodyPr/>
        <a:lstStyle/>
        <a:p>
          <a:endParaRPr lang="en-US" sz="2000">
            <a:latin typeface="Roboto condensed"/>
            <a:cs typeface="Roboto condensed"/>
          </a:endParaRPr>
        </a:p>
      </dgm:t>
    </dgm:pt>
    <dgm:pt modelId="{CCC2758D-A522-D64E-884F-C156709E10DB}" type="sibTrans" cxnId="{00A3CFC7-DFE9-9F45-9247-1256FEC1D452}">
      <dgm:prSet/>
      <dgm:spPr/>
      <dgm:t>
        <a:bodyPr/>
        <a:lstStyle/>
        <a:p>
          <a:endParaRPr lang="en-US" sz="2000">
            <a:latin typeface="Roboto condensed"/>
            <a:cs typeface="Roboto condensed"/>
          </a:endParaRPr>
        </a:p>
      </dgm:t>
    </dgm:pt>
    <dgm:pt modelId="{ADD94A69-4B60-9E40-8B02-429B5E3362FE}">
      <dgm:prSet custT="1"/>
      <dgm:spPr>
        <a:solidFill>
          <a:schemeClr val="bg1">
            <a:lumMod val="85000"/>
            <a:alpha val="90000"/>
          </a:schemeClr>
        </a:solidFill>
        <a:ln>
          <a:noFill/>
        </a:ln>
      </dgm:spPr>
      <dgm:t>
        <a:bodyPr/>
        <a:lstStyle/>
        <a:p>
          <a:r>
            <a:rPr lang="en-US" sz="1200">
              <a:solidFill>
                <a:schemeClr val="accent6"/>
              </a:solidFill>
              <a:latin typeface="Century Gothic" panose="020B0502020202020204" pitchFamily="34" charset="0"/>
              <a:cs typeface="Lato Regular"/>
            </a:rPr>
            <a:t>Formulaire de collecte </a:t>
          </a:r>
          <a:endParaRPr lang="en-US" sz="1200" dirty="0">
            <a:solidFill>
              <a:schemeClr val="accent6"/>
            </a:solidFill>
            <a:latin typeface="Century Gothic" panose="020B0502020202020204" pitchFamily="34" charset="0"/>
            <a:cs typeface="Lato Regular"/>
          </a:endParaRPr>
        </a:p>
      </dgm:t>
    </dgm:pt>
    <dgm:pt modelId="{742EEAB1-E5D9-4B4F-9009-A91CAAE7B29E}" type="parTrans" cxnId="{08A4F9A4-0430-7942-A55B-17E8A165F38B}">
      <dgm:prSet/>
      <dgm:spPr>
        <a:ln w="12700">
          <a:solidFill>
            <a:srgbClr val="BFBFBF"/>
          </a:solidFill>
          <a:prstDash val="sysDash"/>
        </a:ln>
      </dgm:spPr>
      <dgm:t>
        <a:bodyPr/>
        <a:lstStyle/>
        <a:p>
          <a:endParaRPr lang="en-US" sz="2000">
            <a:latin typeface="Roboto condensed"/>
            <a:cs typeface="Roboto condensed"/>
          </a:endParaRPr>
        </a:p>
      </dgm:t>
    </dgm:pt>
    <dgm:pt modelId="{F3E70D3B-DAA4-B247-ACD1-9435A817B37B}" type="sibTrans" cxnId="{08A4F9A4-0430-7942-A55B-17E8A165F38B}">
      <dgm:prSet/>
      <dgm:spPr/>
      <dgm:t>
        <a:bodyPr/>
        <a:lstStyle/>
        <a:p>
          <a:endParaRPr lang="en-US" sz="2000">
            <a:latin typeface="Roboto condensed"/>
            <a:cs typeface="Roboto condensed"/>
          </a:endParaRPr>
        </a:p>
      </dgm:t>
    </dgm:pt>
    <dgm:pt modelId="{358FA7E4-114D-46E7-AB8D-D2D4DDA7EE9F}">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Plan de formation</a:t>
          </a:r>
        </a:p>
      </dgm:t>
    </dgm:pt>
    <dgm:pt modelId="{B7B228C3-1307-4948-884D-0737EE81F448}" type="parTrans" cxnId="{CCF5677D-20DB-4970-B95C-AD109BD501EB}">
      <dgm:prSet/>
      <dgm:spPr/>
      <dgm:t>
        <a:bodyPr/>
        <a:lstStyle/>
        <a:p>
          <a:endParaRPr lang="fr-FR"/>
        </a:p>
      </dgm:t>
    </dgm:pt>
    <dgm:pt modelId="{77799209-ACD6-4171-A360-F8B5E107FD0D}" type="sibTrans" cxnId="{CCF5677D-20DB-4970-B95C-AD109BD501EB}">
      <dgm:prSet/>
      <dgm:spPr/>
      <dgm:t>
        <a:bodyPr/>
        <a:lstStyle/>
        <a:p>
          <a:endParaRPr lang="fr-FR"/>
        </a:p>
      </dgm:t>
    </dgm:pt>
    <dgm:pt modelId="{655C06CB-777E-42B6-80BC-976C0279D6F7}">
      <dgm:prSet phldrT="[Text]" custT="1"/>
      <dgm:spPr>
        <a:solidFill>
          <a:schemeClr val="bg1">
            <a:lumMod val="85000"/>
            <a:alpha val="90000"/>
          </a:schemeClr>
        </a:solidFill>
        <a:ln>
          <a:noFill/>
        </a:ln>
      </dgm:spPr>
      <dgm:t>
        <a:bodyPr/>
        <a:lstStyle/>
        <a:p>
          <a:pPr algn="ctr"/>
          <a:r>
            <a:rPr lang="en-US" sz="1200" dirty="0">
              <a:solidFill>
                <a:schemeClr val="accent6"/>
              </a:solidFill>
              <a:latin typeface="Century Gothic" panose="020B0502020202020204" pitchFamily="34" charset="0"/>
              <a:cs typeface="Lato Regular"/>
            </a:rPr>
            <a:t>Gestion </a:t>
          </a:r>
          <a:r>
            <a:rPr lang="en-US" sz="1200" dirty="0" err="1">
              <a:solidFill>
                <a:schemeClr val="accent6"/>
              </a:solidFill>
              <a:latin typeface="Century Gothic" panose="020B0502020202020204" pitchFamily="34" charset="0"/>
              <a:cs typeface="Lato Regular"/>
            </a:rPr>
            <a:t>d’accès</a:t>
          </a:r>
          <a:r>
            <a:rPr lang="en-US" sz="1200" dirty="0">
              <a:solidFill>
                <a:schemeClr val="accent6"/>
              </a:solidFill>
              <a:latin typeface="Century Gothic" panose="020B0502020202020204" pitchFamily="34" charset="0"/>
              <a:cs typeface="Lato Regular"/>
            </a:rPr>
            <a:t> aux </a:t>
          </a:r>
          <a:r>
            <a:rPr lang="en-US" sz="1200" dirty="0" err="1">
              <a:solidFill>
                <a:schemeClr val="accent6"/>
              </a:solidFill>
              <a:latin typeface="Century Gothic" panose="020B0502020202020204" pitchFamily="34" charset="0"/>
              <a:cs typeface="Lato Regular"/>
            </a:rPr>
            <a:t>locaux</a:t>
          </a:r>
          <a:endParaRPr lang="en-US" sz="1200" dirty="0">
            <a:solidFill>
              <a:schemeClr val="accent6"/>
            </a:solidFill>
            <a:latin typeface="Century Gothic" panose="020B0502020202020204" pitchFamily="34" charset="0"/>
            <a:cs typeface="Lato Regular"/>
          </a:endParaRPr>
        </a:p>
      </dgm:t>
    </dgm:pt>
    <dgm:pt modelId="{DE106DFA-2C06-41E1-8FF7-795BE20404D1}" type="parTrans" cxnId="{4A4944AB-6F44-4653-9469-7F4101F80D34}">
      <dgm:prSet/>
      <dgm:spPr/>
      <dgm:t>
        <a:bodyPr/>
        <a:lstStyle/>
        <a:p>
          <a:endParaRPr lang="fr-FR"/>
        </a:p>
      </dgm:t>
    </dgm:pt>
    <dgm:pt modelId="{EA9879B2-142E-4125-96AA-0B58139237E1}" type="sibTrans" cxnId="{4A4944AB-6F44-4653-9469-7F4101F80D34}">
      <dgm:prSet/>
      <dgm:spPr/>
      <dgm:t>
        <a:bodyPr/>
        <a:lstStyle/>
        <a:p>
          <a:endParaRPr lang="fr-FR"/>
        </a:p>
      </dgm:t>
    </dgm:pt>
    <dgm:pt modelId="{3B70B37E-CE39-4808-8567-8496443093CE}">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Agendas </a:t>
          </a:r>
          <a:r>
            <a:rPr lang="en-US" sz="1200" dirty="0" err="1">
              <a:solidFill>
                <a:schemeClr val="accent6"/>
              </a:solidFill>
              <a:latin typeface="Century Gothic" panose="020B0502020202020204" pitchFamily="34" charset="0"/>
              <a:cs typeface="Lato Regular"/>
            </a:rPr>
            <a:t>partagés</a:t>
          </a:r>
          <a:endParaRPr lang="en-US" sz="1200" dirty="0">
            <a:solidFill>
              <a:schemeClr val="accent6"/>
            </a:solidFill>
            <a:latin typeface="Century Gothic" panose="020B0502020202020204" pitchFamily="34" charset="0"/>
            <a:cs typeface="Lato Regular"/>
          </a:endParaRPr>
        </a:p>
      </dgm:t>
    </dgm:pt>
    <dgm:pt modelId="{87515116-A7DB-4E92-9343-A78C0ECF52F0}" type="parTrans" cxnId="{141E166D-517E-4ADD-AB0C-7963F556C4B7}">
      <dgm:prSet/>
      <dgm:spPr/>
      <dgm:t>
        <a:bodyPr/>
        <a:lstStyle/>
        <a:p>
          <a:endParaRPr lang="fr-FR"/>
        </a:p>
      </dgm:t>
    </dgm:pt>
    <dgm:pt modelId="{15E21A18-C9B7-4C37-83DC-DC23C110B45B}" type="sibTrans" cxnId="{141E166D-517E-4ADD-AB0C-7963F556C4B7}">
      <dgm:prSet/>
      <dgm:spPr/>
      <dgm:t>
        <a:bodyPr/>
        <a:lstStyle/>
        <a:p>
          <a:endParaRPr lang="fr-FR"/>
        </a:p>
      </dgm:t>
    </dgm:pt>
    <dgm:pt modelId="{57891842-A6B7-4112-9CF5-3995EE3175A1}">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Carnets </a:t>
          </a:r>
          <a:r>
            <a:rPr lang="en-US" sz="1200" dirty="0" err="1">
              <a:solidFill>
                <a:schemeClr val="accent6"/>
              </a:solidFill>
              <a:latin typeface="Century Gothic" panose="020B0502020202020204" pitchFamily="34" charset="0"/>
              <a:cs typeface="Lato Regular"/>
            </a:rPr>
            <a:t>d’adresses</a:t>
          </a:r>
          <a:endParaRPr lang="en-US" sz="1200" dirty="0">
            <a:solidFill>
              <a:schemeClr val="accent6"/>
            </a:solidFill>
            <a:latin typeface="Century Gothic" panose="020B0502020202020204" pitchFamily="34" charset="0"/>
            <a:cs typeface="Lato Regular"/>
          </a:endParaRPr>
        </a:p>
      </dgm:t>
    </dgm:pt>
    <dgm:pt modelId="{897E34BD-95BA-47FA-9A2C-2F806D331659}" type="parTrans" cxnId="{EEEDE533-D693-4E2A-9D42-476B3449D2DB}">
      <dgm:prSet/>
      <dgm:spPr/>
      <dgm:t>
        <a:bodyPr/>
        <a:lstStyle/>
        <a:p>
          <a:endParaRPr lang="fr-FR"/>
        </a:p>
      </dgm:t>
    </dgm:pt>
    <dgm:pt modelId="{2B9743D0-5856-4377-B6E4-63499F63BF27}" type="sibTrans" cxnId="{EEEDE533-D693-4E2A-9D42-476B3449D2DB}">
      <dgm:prSet/>
      <dgm:spPr/>
      <dgm:t>
        <a:bodyPr/>
        <a:lstStyle/>
        <a:p>
          <a:endParaRPr lang="fr-FR"/>
        </a:p>
      </dgm:t>
    </dgm:pt>
    <dgm:pt modelId="{002CE452-DC56-46C5-B622-8777CA007CED}">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a:t>
          </a:r>
        </a:p>
      </dgm:t>
    </dgm:pt>
    <dgm:pt modelId="{2E7A10F3-9D85-4434-BDE6-09E6EA8957BD}" type="parTrans" cxnId="{19ABBD00-C59B-4F08-8B78-53BAAFAFFD9B}">
      <dgm:prSet/>
      <dgm:spPr/>
      <dgm:t>
        <a:bodyPr/>
        <a:lstStyle/>
        <a:p>
          <a:endParaRPr lang="fr-FR"/>
        </a:p>
      </dgm:t>
    </dgm:pt>
    <dgm:pt modelId="{19F4AA75-2DB7-4B7C-AA71-EE24756D2DD3}" type="sibTrans" cxnId="{19ABBD00-C59B-4F08-8B78-53BAAFAFFD9B}">
      <dgm:prSet/>
      <dgm:spPr/>
      <dgm:t>
        <a:bodyPr/>
        <a:lstStyle/>
        <a:p>
          <a:endParaRPr lang="fr-FR"/>
        </a:p>
      </dgm:t>
    </dgm:pt>
    <dgm:pt modelId="{4DA60B96-50A9-4EA4-A060-D850DA75F0B0}">
      <dgm:prSe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Newsletter</a:t>
          </a:r>
        </a:p>
      </dgm:t>
    </dgm:pt>
    <dgm:pt modelId="{105E9FBA-C721-4107-8E89-38C7833517AA}" type="parTrans" cxnId="{079CB0F3-DB84-46AA-B487-7BBCCC746935}">
      <dgm:prSet/>
      <dgm:spPr/>
      <dgm:t>
        <a:bodyPr/>
        <a:lstStyle/>
        <a:p>
          <a:endParaRPr lang="fr-FR"/>
        </a:p>
      </dgm:t>
    </dgm:pt>
    <dgm:pt modelId="{311CC25B-79CB-4047-BE1C-C59226D856AD}" type="sibTrans" cxnId="{079CB0F3-DB84-46AA-B487-7BBCCC746935}">
      <dgm:prSet/>
      <dgm:spPr/>
      <dgm:t>
        <a:bodyPr/>
        <a:lstStyle/>
        <a:p>
          <a:endParaRPr lang="fr-FR"/>
        </a:p>
      </dgm:t>
    </dgm:pt>
    <dgm:pt modelId="{02E0A077-B47D-40F8-AEA9-4088D2F0FC91}">
      <dgm:prSe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Photos/ </a:t>
          </a:r>
          <a:r>
            <a:rPr lang="en-US" sz="1200" dirty="0" err="1">
              <a:solidFill>
                <a:schemeClr val="accent6"/>
              </a:solidFill>
              <a:latin typeface="Century Gothic" panose="020B0502020202020204" pitchFamily="34" charset="0"/>
              <a:cs typeface="Lato Regular"/>
            </a:rPr>
            <a:t>vidéos</a:t>
          </a:r>
          <a:r>
            <a:rPr lang="en-US" sz="1200" dirty="0">
              <a:solidFill>
                <a:schemeClr val="accent6"/>
              </a:solidFill>
              <a:latin typeface="Century Gothic" panose="020B0502020202020204" pitchFamily="34" charset="0"/>
              <a:cs typeface="Lato Regular"/>
            </a:rPr>
            <a:t> de </a:t>
          </a:r>
          <a:r>
            <a:rPr lang="en-US" sz="1200" dirty="0" err="1">
              <a:solidFill>
                <a:schemeClr val="accent6"/>
              </a:solidFill>
              <a:latin typeface="Century Gothic" panose="020B0502020202020204" pitchFamily="34" charset="0"/>
              <a:cs typeface="Lato Regular"/>
            </a:rPr>
            <a:t>personnes</a:t>
          </a:r>
          <a:endParaRPr lang="en-US" sz="1200" dirty="0">
            <a:solidFill>
              <a:schemeClr val="accent6"/>
            </a:solidFill>
            <a:latin typeface="Century Gothic" panose="020B0502020202020204" pitchFamily="34" charset="0"/>
            <a:cs typeface="Lato Regular"/>
          </a:endParaRPr>
        </a:p>
      </dgm:t>
    </dgm:pt>
    <dgm:pt modelId="{22F81E2F-B3EC-48AD-AB92-437CEC8B9B2C}" type="parTrans" cxnId="{38046B3D-A901-47BF-B008-A11FC38EBE01}">
      <dgm:prSet/>
      <dgm:spPr/>
      <dgm:t>
        <a:bodyPr/>
        <a:lstStyle/>
        <a:p>
          <a:endParaRPr lang="fr-FR"/>
        </a:p>
      </dgm:t>
    </dgm:pt>
    <dgm:pt modelId="{36F1DD6A-C788-4227-A85C-FC9C6E6218F0}" type="sibTrans" cxnId="{38046B3D-A901-47BF-B008-A11FC38EBE01}">
      <dgm:prSet/>
      <dgm:spPr/>
      <dgm:t>
        <a:bodyPr/>
        <a:lstStyle/>
        <a:p>
          <a:endParaRPr lang="fr-FR"/>
        </a:p>
      </dgm:t>
    </dgm:pt>
    <dgm:pt modelId="{E804A227-5B3D-4967-B6CC-9B36585F2E7C}">
      <dgm:prSet custT="1"/>
      <dgm:spPr>
        <a:solidFill>
          <a:schemeClr val="bg1">
            <a:lumMod val="85000"/>
            <a:alpha val="90000"/>
          </a:schemeClr>
        </a:solidFill>
        <a:ln>
          <a:noFill/>
        </a:ln>
      </dgm:spPr>
      <dgm:t>
        <a:bodyPr/>
        <a:lstStyle/>
        <a:p>
          <a:r>
            <a:rPr lang="en-US" sz="1200">
              <a:solidFill>
                <a:schemeClr val="accent6"/>
              </a:solidFill>
              <a:latin typeface="Century Gothic" panose="020B0502020202020204" pitchFamily="34" charset="0"/>
              <a:cs typeface="Lato Regular"/>
            </a:rPr>
            <a:t>Vidéo-surveillance</a:t>
          </a:r>
          <a:endParaRPr lang="en-US" sz="1200" dirty="0">
            <a:solidFill>
              <a:schemeClr val="accent6"/>
            </a:solidFill>
            <a:latin typeface="Century Gothic" panose="020B0502020202020204" pitchFamily="34" charset="0"/>
            <a:cs typeface="Lato Regular"/>
          </a:endParaRPr>
        </a:p>
      </dgm:t>
    </dgm:pt>
    <dgm:pt modelId="{7B344175-5A0D-4FC2-9BA8-7CCCCE08738E}" type="parTrans" cxnId="{F461895E-265C-4196-82D1-348608855514}">
      <dgm:prSet/>
      <dgm:spPr/>
      <dgm:t>
        <a:bodyPr/>
        <a:lstStyle/>
        <a:p>
          <a:endParaRPr lang="fr-FR"/>
        </a:p>
      </dgm:t>
    </dgm:pt>
    <dgm:pt modelId="{D61A6D6D-4455-4C4F-84C3-CD77DA7AAEAA}" type="sibTrans" cxnId="{F461895E-265C-4196-82D1-348608855514}">
      <dgm:prSet/>
      <dgm:spPr/>
      <dgm:t>
        <a:bodyPr/>
        <a:lstStyle/>
        <a:p>
          <a:endParaRPr lang="fr-FR"/>
        </a:p>
      </dgm:t>
    </dgm:pt>
    <dgm:pt modelId="{C445BDD5-E7D6-4CA3-A8B6-71F62192D59D}">
      <dgm:prSe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a:t>
          </a:r>
        </a:p>
      </dgm:t>
    </dgm:pt>
    <dgm:pt modelId="{C0B02B20-ECDE-45DD-958C-D12E3355632E}" type="parTrans" cxnId="{001FE08D-7922-4E77-9B5A-7AEF9BD88BA9}">
      <dgm:prSet/>
      <dgm:spPr>
        <a:ln>
          <a:solidFill>
            <a:schemeClr val="accent4"/>
          </a:solidFill>
        </a:ln>
      </dgm:spPr>
      <dgm:t>
        <a:bodyPr/>
        <a:lstStyle/>
        <a:p>
          <a:endParaRPr lang="fr-FR"/>
        </a:p>
      </dgm:t>
    </dgm:pt>
    <dgm:pt modelId="{C6B508CD-913B-4128-8734-B7DA89A519BD}" type="sibTrans" cxnId="{001FE08D-7922-4E77-9B5A-7AEF9BD88BA9}">
      <dgm:prSet/>
      <dgm:spPr/>
      <dgm:t>
        <a:bodyPr/>
        <a:lstStyle/>
        <a:p>
          <a:endParaRPr lang="fr-FR"/>
        </a:p>
      </dgm:t>
    </dgm:pt>
    <dgm:pt modelId="{4AE7CC3C-34C1-E54B-B081-E9B82046A073}">
      <dgm:prSet phldrT="[Text]" custT="1"/>
      <dgm:spPr>
        <a:solidFill>
          <a:schemeClr val="accent1"/>
        </a:solidFill>
        <a:ln w="28575" cmpd="sng">
          <a:noFill/>
        </a:ln>
      </dgm:spPr>
      <dgm:t>
        <a:bodyPr/>
        <a:lstStyle/>
        <a:p>
          <a:r>
            <a:rPr lang="en-US" sz="1400" b="1" i="0" dirty="0" err="1">
              <a:solidFill>
                <a:schemeClr val="bg1"/>
              </a:solidFill>
              <a:latin typeface="Century Gothic" panose="020B0502020202020204" pitchFamily="34" charset="0"/>
              <a:cs typeface="Lato Regular"/>
            </a:rPr>
            <a:t>En</a:t>
          </a:r>
          <a:r>
            <a:rPr lang="en-US" sz="1400" b="1" i="0" dirty="0">
              <a:solidFill>
                <a:schemeClr val="bg1"/>
              </a:solidFill>
              <a:latin typeface="Century Gothic" panose="020B0502020202020204" pitchFamily="34" charset="0"/>
              <a:cs typeface="Lato Regular"/>
            </a:rPr>
            <a:t> interne</a:t>
          </a:r>
        </a:p>
      </dgm:t>
    </dgm:pt>
    <dgm:pt modelId="{ADC155B5-4E67-7145-A283-B633159ACBB7}" type="sibTrans" cxnId="{99BC1D47-29BE-EE44-AD2C-73824DA0EE6A}">
      <dgm:prSet/>
      <dgm:spPr/>
      <dgm:t>
        <a:bodyPr/>
        <a:lstStyle/>
        <a:p>
          <a:endParaRPr lang="en-US" sz="2000">
            <a:latin typeface="Roboto condensed"/>
            <a:cs typeface="Roboto condensed"/>
          </a:endParaRPr>
        </a:p>
      </dgm:t>
    </dgm:pt>
    <dgm:pt modelId="{E9B3BBAB-763A-5748-8957-F3D39DD3E49E}" type="parTrans" cxnId="{99BC1D47-29BE-EE44-AD2C-73824DA0EE6A}">
      <dgm:prSet/>
      <dgm:spPr/>
      <dgm:t>
        <a:bodyPr/>
        <a:lstStyle/>
        <a:p>
          <a:endParaRPr lang="en-US" sz="2000">
            <a:latin typeface="Roboto condensed"/>
            <a:cs typeface="Roboto condensed"/>
          </a:endParaRPr>
        </a:p>
      </dgm:t>
    </dgm:pt>
    <dgm:pt modelId="{8ECDA9BA-2E8D-4C61-930F-DE7B18BB1203}">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Gestion d’un </a:t>
          </a:r>
          <a:r>
            <a:rPr lang="en-US" sz="1200" dirty="0" err="1">
              <a:solidFill>
                <a:schemeClr val="accent6"/>
              </a:solidFill>
              <a:latin typeface="Century Gothic" panose="020B0502020202020204" pitchFamily="34" charset="0"/>
              <a:cs typeface="Lato Regular"/>
            </a:rPr>
            <a:t>fichier</a:t>
          </a:r>
          <a:r>
            <a:rPr lang="en-US" sz="1200" dirty="0">
              <a:solidFill>
                <a:schemeClr val="accent6"/>
              </a:solidFill>
              <a:latin typeface="Century Gothic" panose="020B0502020202020204" pitchFamily="34" charset="0"/>
              <a:cs typeface="Lato Regular"/>
            </a:rPr>
            <a:t> clients /prospects</a:t>
          </a:r>
        </a:p>
      </dgm:t>
    </dgm:pt>
    <dgm:pt modelId="{C32F6055-829A-47C7-8345-4D3CD901D29A}" type="parTrans" cxnId="{7FFA3537-0804-496C-ADD2-B898A4965274}">
      <dgm:prSet/>
      <dgm:spPr/>
      <dgm:t>
        <a:bodyPr/>
        <a:lstStyle/>
        <a:p>
          <a:endParaRPr lang="fr-FR"/>
        </a:p>
      </dgm:t>
    </dgm:pt>
    <dgm:pt modelId="{CEEB45DF-3E68-4CD8-8311-E2F8A1580A42}" type="sibTrans" cxnId="{7FFA3537-0804-496C-ADD2-B898A4965274}">
      <dgm:prSet/>
      <dgm:spPr/>
      <dgm:t>
        <a:bodyPr/>
        <a:lstStyle/>
        <a:p>
          <a:endParaRPr lang="fr-FR"/>
        </a:p>
      </dgm:t>
    </dgm:pt>
    <dgm:pt modelId="{689E69F1-64F3-43D2-B486-2BC44650BECE}">
      <dgm:prSet phldrT="[Text]" custT="1"/>
      <dgm:spPr>
        <a:solidFill>
          <a:schemeClr val="bg1">
            <a:lumMod val="85000"/>
            <a:alpha val="90000"/>
          </a:schemeClr>
        </a:solidFill>
        <a:ln>
          <a:noFill/>
        </a:ln>
      </dgm:spPr>
      <dgm:t>
        <a:bodyPr/>
        <a:lstStyle/>
        <a:p>
          <a:r>
            <a:rPr lang="en-US" sz="1200" dirty="0">
              <a:solidFill>
                <a:schemeClr val="accent6"/>
              </a:solidFill>
              <a:latin typeface="Century Gothic" panose="020B0502020202020204" pitchFamily="34" charset="0"/>
              <a:cs typeface="Lato Regular"/>
            </a:rPr>
            <a:t>Gestion d’un </a:t>
          </a:r>
          <a:r>
            <a:rPr lang="en-US" sz="1200" dirty="0" err="1">
              <a:solidFill>
                <a:schemeClr val="accent6"/>
              </a:solidFill>
              <a:latin typeface="Century Gothic" panose="020B0502020202020204" pitchFamily="34" charset="0"/>
              <a:cs typeface="Lato Regular"/>
            </a:rPr>
            <a:t>fichier</a:t>
          </a:r>
          <a:r>
            <a:rPr lang="en-US" sz="1200" dirty="0">
              <a:solidFill>
                <a:schemeClr val="accent6"/>
              </a:solidFill>
              <a:latin typeface="Century Gothic" panose="020B0502020202020204" pitchFamily="34" charset="0"/>
              <a:cs typeface="Lato Regular"/>
            </a:rPr>
            <a:t> </a:t>
          </a:r>
          <a:r>
            <a:rPr lang="en-US" sz="1200" dirty="0" err="1">
              <a:solidFill>
                <a:schemeClr val="accent6"/>
              </a:solidFill>
              <a:latin typeface="Century Gothic" panose="020B0502020202020204" pitchFamily="34" charset="0"/>
              <a:cs typeface="Lato Regular"/>
            </a:rPr>
            <a:t>fournisseurs</a:t>
          </a:r>
          <a:endParaRPr lang="en-US" sz="1200" dirty="0">
            <a:solidFill>
              <a:schemeClr val="accent6"/>
            </a:solidFill>
            <a:latin typeface="Century Gothic" panose="020B0502020202020204" pitchFamily="34" charset="0"/>
            <a:cs typeface="Lato Regular"/>
          </a:endParaRPr>
        </a:p>
      </dgm:t>
    </dgm:pt>
    <dgm:pt modelId="{B3EB4ED0-6E62-4C4D-B002-4F69A364F6DD}" type="parTrans" cxnId="{3FF67B95-8CBE-4D53-93A4-BA51315CE3FF}">
      <dgm:prSet/>
      <dgm:spPr/>
      <dgm:t>
        <a:bodyPr/>
        <a:lstStyle/>
        <a:p>
          <a:endParaRPr lang="fr-FR"/>
        </a:p>
      </dgm:t>
    </dgm:pt>
    <dgm:pt modelId="{F830BA83-0A45-4FF3-9ED9-F8233885DFC8}" type="sibTrans" cxnId="{3FF67B95-8CBE-4D53-93A4-BA51315CE3FF}">
      <dgm:prSet/>
      <dgm:spPr/>
      <dgm:t>
        <a:bodyPr/>
        <a:lstStyle/>
        <a:p>
          <a:endParaRPr lang="fr-FR"/>
        </a:p>
      </dgm:t>
    </dgm:pt>
    <dgm:pt modelId="{4555067C-3A79-2D43-8DAD-DC33D4B177AE}" type="pres">
      <dgm:prSet presAssocID="{C35F8710-7791-0441-A15D-7793F1934962}" presName="diagram" presStyleCnt="0">
        <dgm:presLayoutVars>
          <dgm:chPref val="1"/>
          <dgm:dir/>
          <dgm:animOne val="branch"/>
          <dgm:animLvl val="lvl"/>
          <dgm:resizeHandles/>
        </dgm:presLayoutVars>
      </dgm:prSet>
      <dgm:spPr/>
      <dgm:t>
        <a:bodyPr/>
        <a:lstStyle/>
        <a:p>
          <a:endParaRPr lang="fr-FR"/>
        </a:p>
      </dgm:t>
    </dgm:pt>
    <dgm:pt modelId="{2FF1D916-E7F2-D447-9A4C-C245C21180E3}" type="pres">
      <dgm:prSet presAssocID="{4AE7CC3C-34C1-E54B-B081-E9B82046A073}" presName="root" presStyleCnt="0"/>
      <dgm:spPr/>
    </dgm:pt>
    <dgm:pt modelId="{ADCB339F-751B-1A4A-86F4-0DCE9D752F96}" type="pres">
      <dgm:prSet presAssocID="{4AE7CC3C-34C1-E54B-B081-E9B82046A073}" presName="rootComposite" presStyleCnt="0"/>
      <dgm:spPr/>
    </dgm:pt>
    <dgm:pt modelId="{52665F1F-9F19-9B46-BFB9-4988D85941F6}" type="pres">
      <dgm:prSet presAssocID="{4AE7CC3C-34C1-E54B-B081-E9B82046A073}" presName="rootText" presStyleLbl="node1" presStyleIdx="0" presStyleCnt="3" custScaleY="62093"/>
      <dgm:spPr/>
      <dgm:t>
        <a:bodyPr/>
        <a:lstStyle/>
        <a:p>
          <a:endParaRPr lang="fr-FR"/>
        </a:p>
      </dgm:t>
    </dgm:pt>
    <dgm:pt modelId="{FD6E4809-9088-3449-BDB5-AB9F54F60802}" type="pres">
      <dgm:prSet presAssocID="{4AE7CC3C-34C1-E54B-B081-E9B82046A073}" presName="rootConnector" presStyleLbl="node1" presStyleIdx="0" presStyleCnt="3"/>
      <dgm:spPr/>
      <dgm:t>
        <a:bodyPr/>
        <a:lstStyle/>
        <a:p>
          <a:endParaRPr lang="fr-FR"/>
        </a:p>
      </dgm:t>
    </dgm:pt>
    <dgm:pt modelId="{8145CBD8-479F-A247-9225-889891FB9DFB}" type="pres">
      <dgm:prSet presAssocID="{4AE7CC3C-34C1-E54B-B081-E9B82046A073}" presName="childShape" presStyleCnt="0"/>
      <dgm:spPr/>
    </dgm:pt>
    <dgm:pt modelId="{8E37F248-59E8-5F4F-8EC0-C447D804822D}" type="pres">
      <dgm:prSet presAssocID="{1A4F990E-91F5-7F45-8578-E1CF1815D2B1}" presName="Name13" presStyleLbl="parChTrans1D2" presStyleIdx="0" presStyleCnt="17"/>
      <dgm:spPr/>
      <dgm:t>
        <a:bodyPr/>
        <a:lstStyle/>
        <a:p>
          <a:endParaRPr lang="fr-FR"/>
        </a:p>
      </dgm:t>
    </dgm:pt>
    <dgm:pt modelId="{CB74AB08-C5ED-DC49-8AAB-7291BB699E52}" type="pres">
      <dgm:prSet presAssocID="{D78EB7E7-E011-354C-AFC6-8D9607113E1B}" presName="childText" presStyleLbl="bgAcc1" presStyleIdx="0" presStyleCnt="17" custScaleY="46651">
        <dgm:presLayoutVars>
          <dgm:bulletEnabled val="1"/>
        </dgm:presLayoutVars>
      </dgm:prSet>
      <dgm:spPr/>
      <dgm:t>
        <a:bodyPr/>
        <a:lstStyle/>
        <a:p>
          <a:endParaRPr lang="fr-FR"/>
        </a:p>
      </dgm:t>
    </dgm:pt>
    <dgm:pt modelId="{0B3AF159-428C-9746-B197-E00C37BA3FE5}" type="pres">
      <dgm:prSet presAssocID="{A85AD893-B37E-1C49-83DB-E82FACE21211}" presName="Name13" presStyleLbl="parChTrans1D2" presStyleIdx="1" presStyleCnt="17"/>
      <dgm:spPr/>
      <dgm:t>
        <a:bodyPr/>
        <a:lstStyle/>
        <a:p>
          <a:endParaRPr lang="fr-FR"/>
        </a:p>
      </dgm:t>
    </dgm:pt>
    <dgm:pt modelId="{5FD9346F-A266-7A44-9268-B1F613C5F481}" type="pres">
      <dgm:prSet presAssocID="{7E3163A8-D718-5D4C-A6A3-B50B12A52982}" presName="childText" presStyleLbl="bgAcc1" presStyleIdx="1" presStyleCnt="17" custScaleY="46651">
        <dgm:presLayoutVars>
          <dgm:bulletEnabled val="1"/>
        </dgm:presLayoutVars>
      </dgm:prSet>
      <dgm:spPr/>
      <dgm:t>
        <a:bodyPr/>
        <a:lstStyle/>
        <a:p>
          <a:endParaRPr lang="fr-FR"/>
        </a:p>
      </dgm:t>
    </dgm:pt>
    <dgm:pt modelId="{D04ADFE9-C598-4BAB-B4B2-684BF72128FC}" type="pres">
      <dgm:prSet presAssocID="{B7B228C3-1307-4948-884D-0737EE81F448}" presName="Name13" presStyleLbl="parChTrans1D2" presStyleIdx="2" presStyleCnt="17"/>
      <dgm:spPr/>
      <dgm:t>
        <a:bodyPr/>
        <a:lstStyle/>
        <a:p>
          <a:endParaRPr lang="fr-FR"/>
        </a:p>
      </dgm:t>
    </dgm:pt>
    <dgm:pt modelId="{D78C0E30-D938-4EE4-B7E0-F6A039A5CC94}" type="pres">
      <dgm:prSet presAssocID="{358FA7E4-114D-46E7-AB8D-D2D4DDA7EE9F}" presName="childText" presStyleLbl="bgAcc1" presStyleIdx="2" presStyleCnt="17" custScaleY="62872">
        <dgm:presLayoutVars>
          <dgm:bulletEnabled val="1"/>
        </dgm:presLayoutVars>
      </dgm:prSet>
      <dgm:spPr/>
      <dgm:t>
        <a:bodyPr/>
        <a:lstStyle/>
        <a:p>
          <a:endParaRPr lang="fr-FR"/>
        </a:p>
      </dgm:t>
    </dgm:pt>
    <dgm:pt modelId="{F04FB84A-58EB-4378-910C-587F75F7CBE6}" type="pres">
      <dgm:prSet presAssocID="{DE106DFA-2C06-41E1-8FF7-795BE20404D1}" presName="Name13" presStyleLbl="parChTrans1D2" presStyleIdx="3" presStyleCnt="17"/>
      <dgm:spPr/>
      <dgm:t>
        <a:bodyPr/>
        <a:lstStyle/>
        <a:p>
          <a:endParaRPr lang="fr-FR"/>
        </a:p>
      </dgm:t>
    </dgm:pt>
    <dgm:pt modelId="{E8051D10-B046-40B9-B710-082308D3F220}" type="pres">
      <dgm:prSet presAssocID="{655C06CB-777E-42B6-80BC-976C0279D6F7}" presName="childText" presStyleLbl="bgAcc1" presStyleIdx="3" presStyleCnt="17" custScaleY="67672">
        <dgm:presLayoutVars>
          <dgm:bulletEnabled val="1"/>
        </dgm:presLayoutVars>
      </dgm:prSet>
      <dgm:spPr/>
      <dgm:t>
        <a:bodyPr/>
        <a:lstStyle/>
        <a:p>
          <a:endParaRPr lang="fr-FR"/>
        </a:p>
      </dgm:t>
    </dgm:pt>
    <dgm:pt modelId="{4B9B8C75-E710-443D-89A9-55155064090C}" type="pres">
      <dgm:prSet presAssocID="{87515116-A7DB-4E92-9343-A78C0ECF52F0}" presName="Name13" presStyleLbl="parChTrans1D2" presStyleIdx="4" presStyleCnt="17"/>
      <dgm:spPr/>
      <dgm:t>
        <a:bodyPr/>
        <a:lstStyle/>
        <a:p>
          <a:endParaRPr lang="fr-FR"/>
        </a:p>
      </dgm:t>
    </dgm:pt>
    <dgm:pt modelId="{CCD50982-922C-416A-8402-E86751328555}" type="pres">
      <dgm:prSet presAssocID="{3B70B37E-CE39-4808-8567-8496443093CE}" presName="childText" presStyleLbl="bgAcc1" presStyleIdx="4" presStyleCnt="17" custScaleY="65831">
        <dgm:presLayoutVars>
          <dgm:bulletEnabled val="1"/>
        </dgm:presLayoutVars>
      </dgm:prSet>
      <dgm:spPr/>
      <dgm:t>
        <a:bodyPr/>
        <a:lstStyle/>
        <a:p>
          <a:endParaRPr lang="fr-FR"/>
        </a:p>
      </dgm:t>
    </dgm:pt>
    <dgm:pt modelId="{739B0EE7-4EAB-4A5F-86A1-E435AD994F9A}" type="pres">
      <dgm:prSet presAssocID="{897E34BD-95BA-47FA-9A2C-2F806D331659}" presName="Name13" presStyleLbl="parChTrans1D2" presStyleIdx="5" presStyleCnt="17"/>
      <dgm:spPr/>
      <dgm:t>
        <a:bodyPr/>
        <a:lstStyle/>
        <a:p>
          <a:endParaRPr lang="fr-FR"/>
        </a:p>
      </dgm:t>
    </dgm:pt>
    <dgm:pt modelId="{C3719FC9-F06D-43A8-9A32-FAF17579FA29}" type="pres">
      <dgm:prSet presAssocID="{57891842-A6B7-4112-9CF5-3995EE3175A1}" presName="childText" presStyleLbl="bgAcc1" presStyleIdx="5" presStyleCnt="17" custScaleY="45234">
        <dgm:presLayoutVars>
          <dgm:bulletEnabled val="1"/>
        </dgm:presLayoutVars>
      </dgm:prSet>
      <dgm:spPr/>
      <dgm:t>
        <a:bodyPr/>
        <a:lstStyle/>
        <a:p>
          <a:endParaRPr lang="fr-FR"/>
        </a:p>
      </dgm:t>
    </dgm:pt>
    <dgm:pt modelId="{4D2DD9E8-71E7-48BA-AC2E-2B7DF131491F}" type="pres">
      <dgm:prSet presAssocID="{2E7A10F3-9D85-4434-BDE6-09E6EA8957BD}" presName="Name13" presStyleLbl="parChTrans1D2" presStyleIdx="6" presStyleCnt="17"/>
      <dgm:spPr/>
      <dgm:t>
        <a:bodyPr/>
        <a:lstStyle/>
        <a:p>
          <a:endParaRPr lang="fr-FR"/>
        </a:p>
      </dgm:t>
    </dgm:pt>
    <dgm:pt modelId="{41C74786-E793-4202-B3B7-32BD5CF9ECEC}" type="pres">
      <dgm:prSet presAssocID="{002CE452-DC56-46C5-B622-8777CA007CED}" presName="childText" presStyleLbl="bgAcc1" presStyleIdx="6" presStyleCnt="17" custScaleY="47697">
        <dgm:presLayoutVars>
          <dgm:bulletEnabled val="1"/>
        </dgm:presLayoutVars>
      </dgm:prSet>
      <dgm:spPr/>
      <dgm:t>
        <a:bodyPr/>
        <a:lstStyle/>
        <a:p>
          <a:endParaRPr lang="fr-FR"/>
        </a:p>
      </dgm:t>
    </dgm:pt>
    <dgm:pt modelId="{F91319F6-C8F8-8E45-B31D-07DA1C4BA7D3}" type="pres">
      <dgm:prSet presAssocID="{A05E0AEF-921E-BA4D-B4F0-7E073F80F997}" presName="root" presStyleCnt="0"/>
      <dgm:spPr/>
    </dgm:pt>
    <dgm:pt modelId="{A60E3CD8-31D1-8447-864C-5DFF1D3BCBE6}" type="pres">
      <dgm:prSet presAssocID="{A05E0AEF-921E-BA4D-B4F0-7E073F80F997}" presName="rootComposite" presStyleCnt="0"/>
      <dgm:spPr/>
    </dgm:pt>
    <dgm:pt modelId="{825936F8-B84F-0641-8954-649A2455844C}" type="pres">
      <dgm:prSet presAssocID="{A05E0AEF-921E-BA4D-B4F0-7E073F80F997}" presName="rootText" presStyleLbl="node1" presStyleIdx="1" presStyleCnt="3" custScaleY="62093"/>
      <dgm:spPr/>
      <dgm:t>
        <a:bodyPr/>
        <a:lstStyle/>
        <a:p>
          <a:endParaRPr lang="fr-FR"/>
        </a:p>
      </dgm:t>
    </dgm:pt>
    <dgm:pt modelId="{D968BBB2-D392-334A-B845-5C2DCB4C6814}" type="pres">
      <dgm:prSet presAssocID="{A05E0AEF-921E-BA4D-B4F0-7E073F80F997}" presName="rootConnector" presStyleLbl="node1" presStyleIdx="1" presStyleCnt="3"/>
      <dgm:spPr/>
      <dgm:t>
        <a:bodyPr/>
        <a:lstStyle/>
        <a:p>
          <a:endParaRPr lang="fr-FR"/>
        </a:p>
      </dgm:t>
    </dgm:pt>
    <dgm:pt modelId="{1D95C7E1-1D91-D749-A63F-788134D12683}" type="pres">
      <dgm:prSet presAssocID="{A05E0AEF-921E-BA4D-B4F0-7E073F80F997}" presName="childShape" presStyleCnt="0"/>
      <dgm:spPr/>
    </dgm:pt>
    <dgm:pt modelId="{28F2ACD5-A3DC-3C42-B598-6EE2D0EA8E43}" type="pres">
      <dgm:prSet presAssocID="{E046B0D4-72A0-8F45-B16C-6683861BE75D}" presName="Name13" presStyleLbl="parChTrans1D2" presStyleIdx="7" presStyleCnt="17"/>
      <dgm:spPr/>
      <dgm:t>
        <a:bodyPr/>
        <a:lstStyle/>
        <a:p>
          <a:endParaRPr lang="fr-FR"/>
        </a:p>
      </dgm:t>
    </dgm:pt>
    <dgm:pt modelId="{DD7A503E-C319-0D47-B25A-F513285E5417}" type="pres">
      <dgm:prSet presAssocID="{B2DC2CDF-59C7-7946-9B45-5623D3D4104A}" presName="childText" presStyleLbl="bgAcc1" presStyleIdx="7" presStyleCnt="17" custScaleY="85113">
        <dgm:presLayoutVars>
          <dgm:bulletEnabled val="1"/>
        </dgm:presLayoutVars>
      </dgm:prSet>
      <dgm:spPr/>
      <dgm:t>
        <a:bodyPr/>
        <a:lstStyle/>
        <a:p>
          <a:endParaRPr lang="fr-FR"/>
        </a:p>
      </dgm:t>
    </dgm:pt>
    <dgm:pt modelId="{A9EC1C8F-02E7-334A-8819-041AF3A47AF4}" type="pres">
      <dgm:prSet presAssocID="{F6ED9914-CC94-DA46-A9C7-ED19306B2BDA}" presName="Name13" presStyleLbl="parChTrans1D2" presStyleIdx="8" presStyleCnt="17"/>
      <dgm:spPr/>
      <dgm:t>
        <a:bodyPr/>
        <a:lstStyle/>
        <a:p>
          <a:endParaRPr lang="fr-FR"/>
        </a:p>
      </dgm:t>
    </dgm:pt>
    <dgm:pt modelId="{09FE1598-27C7-5343-B8E1-7CBD0F9B5172}" type="pres">
      <dgm:prSet presAssocID="{A9D0CCAB-84B1-2647-B7EC-EF6FB3F83739}" presName="childText" presStyleLbl="bgAcc1" presStyleIdx="8" presStyleCnt="17" custScaleY="81465">
        <dgm:presLayoutVars>
          <dgm:bulletEnabled val="1"/>
        </dgm:presLayoutVars>
      </dgm:prSet>
      <dgm:spPr/>
      <dgm:t>
        <a:bodyPr/>
        <a:lstStyle/>
        <a:p>
          <a:endParaRPr lang="fr-FR"/>
        </a:p>
      </dgm:t>
    </dgm:pt>
    <dgm:pt modelId="{1F4443F6-6183-4B69-8EAC-B12C719D16EB}" type="pres">
      <dgm:prSet presAssocID="{C32F6055-829A-47C7-8345-4D3CD901D29A}" presName="Name13" presStyleLbl="parChTrans1D2" presStyleIdx="9" presStyleCnt="17"/>
      <dgm:spPr/>
      <dgm:t>
        <a:bodyPr/>
        <a:lstStyle/>
        <a:p>
          <a:endParaRPr lang="fr-FR"/>
        </a:p>
      </dgm:t>
    </dgm:pt>
    <dgm:pt modelId="{7AB0B1FD-8C59-4C92-9FFE-A626896302FF}" type="pres">
      <dgm:prSet presAssocID="{8ECDA9BA-2E8D-4C61-930F-DE7B18BB1203}" presName="childText" presStyleLbl="bgAcc1" presStyleIdx="9" presStyleCnt="17">
        <dgm:presLayoutVars>
          <dgm:bulletEnabled val="1"/>
        </dgm:presLayoutVars>
      </dgm:prSet>
      <dgm:spPr/>
      <dgm:t>
        <a:bodyPr/>
        <a:lstStyle/>
        <a:p>
          <a:endParaRPr lang="fr-FR"/>
        </a:p>
      </dgm:t>
    </dgm:pt>
    <dgm:pt modelId="{396D0B3B-C451-4622-B087-0EC92D2EB12B}" type="pres">
      <dgm:prSet presAssocID="{B3EB4ED0-6E62-4C4D-B002-4F69A364F6DD}" presName="Name13" presStyleLbl="parChTrans1D2" presStyleIdx="10" presStyleCnt="17"/>
      <dgm:spPr/>
      <dgm:t>
        <a:bodyPr/>
        <a:lstStyle/>
        <a:p>
          <a:endParaRPr lang="fr-FR"/>
        </a:p>
      </dgm:t>
    </dgm:pt>
    <dgm:pt modelId="{AC0849BA-E0F2-4F25-98CB-41437068371F}" type="pres">
      <dgm:prSet presAssocID="{689E69F1-64F3-43D2-B486-2BC44650BECE}" presName="childText" presStyleLbl="bgAcc1" presStyleIdx="10" presStyleCnt="17">
        <dgm:presLayoutVars>
          <dgm:bulletEnabled val="1"/>
        </dgm:presLayoutVars>
      </dgm:prSet>
      <dgm:spPr/>
      <dgm:t>
        <a:bodyPr/>
        <a:lstStyle/>
        <a:p>
          <a:endParaRPr lang="fr-FR"/>
        </a:p>
      </dgm:t>
    </dgm:pt>
    <dgm:pt modelId="{668ACF3E-1F47-8741-AA1A-2752BFE74460}" type="pres">
      <dgm:prSet presAssocID="{BEDD03D8-7168-7B4E-9F50-B585A211DE9E}" presName="root" presStyleCnt="0"/>
      <dgm:spPr/>
    </dgm:pt>
    <dgm:pt modelId="{0A8A2F3B-27DB-DE42-A884-30E302351EA0}" type="pres">
      <dgm:prSet presAssocID="{BEDD03D8-7168-7B4E-9F50-B585A211DE9E}" presName="rootComposite" presStyleCnt="0"/>
      <dgm:spPr/>
    </dgm:pt>
    <dgm:pt modelId="{7B67E5EC-F1A8-F54D-89F0-41F863E9D2E2}" type="pres">
      <dgm:prSet presAssocID="{BEDD03D8-7168-7B4E-9F50-B585A211DE9E}" presName="rootText" presStyleLbl="node1" presStyleIdx="2" presStyleCnt="3" custScaleY="62093"/>
      <dgm:spPr/>
      <dgm:t>
        <a:bodyPr/>
        <a:lstStyle/>
        <a:p>
          <a:endParaRPr lang="fr-FR"/>
        </a:p>
      </dgm:t>
    </dgm:pt>
    <dgm:pt modelId="{15DB6F49-D7A1-ED45-B297-CB0D0BBC46FF}" type="pres">
      <dgm:prSet presAssocID="{BEDD03D8-7168-7B4E-9F50-B585A211DE9E}" presName="rootConnector" presStyleLbl="node1" presStyleIdx="2" presStyleCnt="3"/>
      <dgm:spPr/>
      <dgm:t>
        <a:bodyPr/>
        <a:lstStyle/>
        <a:p>
          <a:endParaRPr lang="fr-FR"/>
        </a:p>
      </dgm:t>
    </dgm:pt>
    <dgm:pt modelId="{2AC2269C-AB3D-EB4A-8EA3-1C7CCEA7E309}" type="pres">
      <dgm:prSet presAssocID="{BEDD03D8-7168-7B4E-9F50-B585A211DE9E}" presName="childShape" presStyleCnt="0"/>
      <dgm:spPr/>
    </dgm:pt>
    <dgm:pt modelId="{7831217E-DBF7-0046-8530-35D4D0D9345B}" type="pres">
      <dgm:prSet presAssocID="{0890FDC2-3DBB-7246-A901-562DC68117A7}" presName="Name13" presStyleLbl="parChTrans1D2" presStyleIdx="11" presStyleCnt="17"/>
      <dgm:spPr/>
      <dgm:t>
        <a:bodyPr/>
        <a:lstStyle/>
        <a:p>
          <a:endParaRPr lang="fr-FR"/>
        </a:p>
      </dgm:t>
    </dgm:pt>
    <dgm:pt modelId="{438F176B-B9E7-4345-8F20-579A18B05C6F}" type="pres">
      <dgm:prSet presAssocID="{002D74CC-3F28-F34D-A8FF-26B81B86DFD3}" presName="childText" presStyleLbl="bgAcc1" presStyleIdx="11" presStyleCnt="17" custScaleY="46651">
        <dgm:presLayoutVars>
          <dgm:bulletEnabled val="1"/>
        </dgm:presLayoutVars>
      </dgm:prSet>
      <dgm:spPr/>
      <dgm:t>
        <a:bodyPr/>
        <a:lstStyle/>
        <a:p>
          <a:endParaRPr lang="fr-FR"/>
        </a:p>
      </dgm:t>
    </dgm:pt>
    <dgm:pt modelId="{4559D19A-4F29-A84A-BEF5-AF351C65CB48}" type="pres">
      <dgm:prSet presAssocID="{742EEAB1-E5D9-4B4F-9009-A91CAAE7B29E}" presName="Name13" presStyleLbl="parChTrans1D2" presStyleIdx="12" presStyleCnt="17"/>
      <dgm:spPr/>
      <dgm:t>
        <a:bodyPr/>
        <a:lstStyle/>
        <a:p>
          <a:endParaRPr lang="fr-FR"/>
        </a:p>
      </dgm:t>
    </dgm:pt>
    <dgm:pt modelId="{5229B70F-D377-0E4B-BE3D-9E770D49DE75}" type="pres">
      <dgm:prSet presAssocID="{ADD94A69-4B60-9E40-8B02-429B5E3362FE}" presName="childText" presStyleLbl="bgAcc1" presStyleIdx="12" presStyleCnt="17" custScaleY="46651">
        <dgm:presLayoutVars>
          <dgm:bulletEnabled val="1"/>
        </dgm:presLayoutVars>
      </dgm:prSet>
      <dgm:spPr/>
      <dgm:t>
        <a:bodyPr/>
        <a:lstStyle/>
        <a:p>
          <a:endParaRPr lang="fr-FR"/>
        </a:p>
      </dgm:t>
    </dgm:pt>
    <dgm:pt modelId="{76B34BC5-CAAD-4639-98E9-02F6BCA80D66}" type="pres">
      <dgm:prSet presAssocID="{105E9FBA-C721-4107-8E89-38C7833517AA}" presName="Name13" presStyleLbl="parChTrans1D2" presStyleIdx="13" presStyleCnt="17"/>
      <dgm:spPr/>
      <dgm:t>
        <a:bodyPr/>
        <a:lstStyle/>
        <a:p>
          <a:endParaRPr lang="fr-FR"/>
        </a:p>
      </dgm:t>
    </dgm:pt>
    <dgm:pt modelId="{0105F203-6B2F-41C8-9779-C59CD2DB7AC8}" type="pres">
      <dgm:prSet presAssocID="{4DA60B96-50A9-4EA4-A060-D850DA75F0B0}" presName="childText" presStyleLbl="bgAcc1" presStyleIdx="13" presStyleCnt="17" custScaleY="46452">
        <dgm:presLayoutVars>
          <dgm:bulletEnabled val="1"/>
        </dgm:presLayoutVars>
      </dgm:prSet>
      <dgm:spPr/>
      <dgm:t>
        <a:bodyPr/>
        <a:lstStyle/>
        <a:p>
          <a:endParaRPr lang="fr-FR"/>
        </a:p>
      </dgm:t>
    </dgm:pt>
    <dgm:pt modelId="{D62B5752-8387-4F0D-A6B2-78D28D44246F}" type="pres">
      <dgm:prSet presAssocID="{22F81E2F-B3EC-48AD-AB92-437CEC8B9B2C}" presName="Name13" presStyleLbl="parChTrans1D2" presStyleIdx="14" presStyleCnt="17"/>
      <dgm:spPr/>
      <dgm:t>
        <a:bodyPr/>
        <a:lstStyle/>
        <a:p>
          <a:endParaRPr lang="fr-FR"/>
        </a:p>
      </dgm:t>
    </dgm:pt>
    <dgm:pt modelId="{B88203EC-2263-4CF0-AC58-C651D832F9E6}" type="pres">
      <dgm:prSet presAssocID="{02E0A077-B47D-40F8-AEA9-4088D2F0FC91}" presName="childText" presStyleLbl="bgAcc1" presStyleIdx="14" presStyleCnt="17">
        <dgm:presLayoutVars>
          <dgm:bulletEnabled val="1"/>
        </dgm:presLayoutVars>
      </dgm:prSet>
      <dgm:spPr/>
      <dgm:t>
        <a:bodyPr/>
        <a:lstStyle/>
        <a:p>
          <a:endParaRPr lang="fr-FR"/>
        </a:p>
      </dgm:t>
    </dgm:pt>
    <dgm:pt modelId="{78EBD86D-46A5-4848-8258-B3A0BBB10F59}" type="pres">
      <dgm:prSet presAssocID="{7B344175-5A0D-4FC2-9BA8-7CCCCE08738E}" presName="Name13" presStyleLbl="parChTrans1D2" presStyleIdx="15" presStyleCnt="17"/>
      <dgm:spPr/>
      <dgm:t>
        <a:bodyPr/>
        <a:lstStyle/>
        <a:p>
          <a:endParaRPr lang="fr-FR"/>
        </a:p>
      </dgm:t>
    </dgm:pt>
    <dgm:pt modelId="{1F501604-EF38-4E99-83F4-624CCD50455D}" type="pres">
      <dgm:prSet presAssocID="{E804A227-5B3D-4967-B6CC-9B36585F2E7C}" presName="childText" presStyleLbl="bgAcc1" presStyleIdx="15" presStyleCnt="17" custScaleY="75632">
        <dgm:presLayoutVars>
          <dgm:bulletEnabled val="1"/>
        </dgm:presLayoutVars>
      </dgm:prSet>
      <dgm:spPr/>
      <dgm:t>
        <a:bodyPr/>
        <a:lstStyle/>
        <a:p>
          <a:endParaRPr lang="fr-FR"/>
        </a:p>
      </dgm:t>
    </dgm:pt>
    <dgm:pt modelId="{922792F1-DD26-4EC2-B7E5-BDA58934AB7B}" type="pres">
      <dgm:prSet presAssocID="{C0B02B20-ECDE-45DD-958C-D12E3355632E}" presName="Name13" presStyleLbl="parChTrans1D2" presStyleIdx="16" presStyleCnt="17"/>
      <dgm:spPr/>
      <dgm:t>
        <a:bodyPr/>
        <a:lstStyle/>
        <a:p>
          <a:endParaRPr lang="fr-FR"/>
        </a:p>
      </dgm:t>
    </dgm:pt>
    <dgm:pt modelId="{E93A9FF9-33D5-47C9-AA40-882E7C5E3CC7}" type="pres">
      <dgm:prSet presAssocID="{C445BDD5-E7D6-4CA3-A8B6-71F62192D59D}" presName="childText" presStyleLbl="bgAcc1" presStyleIdx="16" presStyleCnt="17" custFlipVert="1" custScaleY="61848">
        <dgm:presLayoutVars>
          <dgm:bulletEnabled val="1"/>
        </dgm:presLayoutVars>
      </dgm:prSet>
      <dgm:spPr/>
      <dgm:t>
        <a:bodyPr/>
        <a:lstStyle/>
        <a:p>
          <a:endParaRPr lang="fr-FR"/>
        </a:p>
      </dgm:t>
    </dgm:pt>
  </dgm:ptLst>
  <dgm:cxnLst>
    <dgm:cxn modelId="{B2E728E8-77B9-8740-929F-C10A1DD2F8F0}" type="presOf" srcId="{1A4F990E-91F5-7F45-8578-E1CF1815D2B1}" destId="{8E37F248-59E8-5F4F-8EC0-C447D804822D}" srcOrd="0" destOrd="0" presId="urn:microsoft.com/office/officeart/2005/8/layout/hierarchy3"/>
    <dgm:cxn modelId="{DA8A3CFD-3733-824A-A055-A234CCE635B9}" srcId="{C35F8710-7791-0441-A15D-7793F1934962}" destId="{A05E0AEF-921E-BA4D-B4F0-7E073F80F997}" srcOrd="1" destOrd="0" parTransId="{19097F75-1EC6-0340-80E6-14A55F4B66C4}" sibTransId="{0D628120-C960-EC4F-A63A-49FDB8924763}"/>
    <dgm:cxn modelId="{80699909-97C7-B943-9E4E-EA60F253C9E3}" type="presOf" srcId="{A05E0AEF-921E-BA4D-B4F0-7E073F80F997}" destId="{D968BBB2-D392-334A-B845-5C2DCB4C6814}" srcOrd="1" destOrd="0" presId="urn:microsoft.com/office/officeart/2005/8/layout/hierarchy3"/>
    <dgm:cxn modelId="{F45B3B73-A576-46FE-A027-E63590BC06E0}" type="presOf" srcId="{897E34BD-95BA-47FA-9A2C-2F806D331659}" destId="{739B0EE7-4EAB-4A5F-86A1-E435AD994F9A}" srcOrd="0" destOrd="0" presId="urn:microsoft.com/office/officeart/2005/8/layout/hierarchy3"/>
    <dgm:cxn modelId="{C157CFF5-7EAA-BA4F-80B7-BF7E6EAAE667}" type="presOf" srcId="{ADD94A69-4B60-9E40-8B02-429B5E3362FE}" destId="{5229B70F-D377-0E4B-BE3D-9E770D49DE75}" srcOrd="0" destOrd="0" presId="urn:microsoft.com/office/officeart/2005/8/layout/hierarchy3"/>
    <dgm:cxn modelId="{AA5F19B1-1F54-4AD5-B41B-373F614778CE}" type="presOf" srcId="{B3EB4ED0-6E62-4C4D-B002-4F69A364F6DD}" destId="{396D0B3B-C451-4622-B087-0EC92D2EB12B}" srcOrd="0" destOrd="0" presId="urn:microsoft.com/office/officeart/2005/8/layout/hierarchy3"/>
    <dgm:cxn modelId="{89F0C5E1-4C48-A647-8DD8-E3D7DEF4B9C4}" type="presOf" srcId="{D78EB7E7-E011-354C-AFC6-8D9607113E1B}" destId="{CB74AB08-C5ED-DC49-8AAB-7291BB699E52}" srcOrd="0" destOrd="0" presId="urn:microsoft.com/office/officeart/2005/8/layout/hierarchy3"/>
    <dgm:cxn modelId="{AC0E96DF-CC43-FC46-A66B-0251D5B4C092}" type="presOf" srcId="{7E3163A8-D718-5D4C-A6A3-B50B12A52982}" destId="{5FD9346F-A266-7A44-9268-B1F613C5F481}" srcOrd="0" destOrd="0" presId="urn:microsoft.com/office/officeart/2005/8/layout/hierarchy3"/>
    <dgm:cxn modelId="{141E166D-517E-4ADD-AB0C-7963F556C4B7}" srcId="{4AE7CC3C-34C1-E54B-B081-E9B82046A073}" destId="{3B70B37E-CE39-4808-8567-8496443093CE}" srcOrd="4" destOrd="0" parTransId="{87515116-A7DB-4E92-9343-A78C0ECF52F0}" sibTransId="{15E21A18-C9B7-4C37-83DC-DC23C110B45B}"/>
    <dgm:cxn modelId="{CD7C30FC-E5B1-44B4-B08F-61AA3616A001}" type="presOf" srcId="{E804A227-5B3D-4967-B6CC-9B36585F2E7C}" destId="{1F501604-EF38-4E99-83F4-624CCD50455D}" srcOrd="0" destOrd="0" presId="urn:microsoft.com/office/officeart/2005/8/layout/hierarchy3"/>
    <dgm:cxn modelId="{38046B3D-A901-47BF-B008-A11FC38EBE01}" srcId="{BEDD03D8-7168-7B4E-9F50-B585A211DE9E}" destId="{02E0A077-B47D-40F8-AEA9-4088D2F0FC91}" srcOrd="3" destOrd="0" parTransId="{22F81E2F-B3EC-48AD-AB92-437CEC8B9B2C}" sibTransId="{36F1DD6A-C788-4227-A85C-FC9C6E6218F0}"/>
    <dgm:cxn modelId="{6D30F18B-F135-4B1F-8F14-62F90ADFF58A}" type="presOf" srcId="{7B344175-5A0D-4FC2-9BA8-7CCCCE08738E}" destId="{78EBD86D-46A5-4848-8258-B3A0BBB10F59}" srcOrd="0" destOrd="0" presId="urn:microsoft.com/office/officeart/2005/8/layout/hierarchy3"/>
    <dgm:cxn modelId="{9C9C5099-F9FD-4A71-A640-AC281128635A}" type="presOf" srcId="{22F81E2F-B3EC-48AD-AB92-437CEC8B9B2C}" destId="{D62B5752-8387-4F0D-A6B2-78D28D44246F}" srcOrd="0" destOrd="0" presId="urn:microsoft.com/office/officeart/2005/8/layout/hierarchy3"/>
    <dgm:cxn modelId="{CD95BA38-2FE1-5E48-ACC0-02021866E149}" type="presOf" srcId="{4AE7CC3C-34C1-E54B-B081-E9B82046A073}" destId="{FD6E4809-9088-3449-BDB5-AB9F54F60802}" srcOrd="1" destOrd="0" presId="urn:microsoft.com/office/officeart/2005/8/layout/hierarchy3"/>
    <dgm:cxn modelId="{DE3C8098-F73B-42E0-908B-3DCEA4251ED3}" type="presOf" srcId="{C0B02B20-ECDE-45DD-958C-D12E3355632E}" destId="{922792F1-DD26-4EC2-B7E5-BDA58934AB7B}" srcOrd="0" destOrd="0" presId="urn:microsoft.com/office/officeart/2005/8/layout/hierarchy3"/>
    <dgm:cxn modelId="{4177DF95-45FD-9745-A83B-6DD07AD6A8A1}" type="presOf" srcId="{0890FDC2-3DBB-7246-A901-562DC68117A7}" destId="{7831217E-DBF7-0046-8530-35D4D0D9345B}" srcOrd="0" destOrd="0" presId="urn:microsoft.com/office/officeart/2005/8/layout/hierarchy3"/>
    <dgm:cxn modelId="{5AC10516-B45C-4704-8420-E13BA6EE9AE9}" type="presOf" srcId="{8ECDA9BA-2E8D-4C61-930F-DE7B18BB1203}" destId="{7AB0B1FD-8C59-4C92-9FFE-A626896302FF}" srcOrd="0" destOrd="0" presId="urn:microsoft.com/office/officeart/2005/8/layout/hierarchy3"/>
    <dgm:cxn modelId="{00A3CFC7-DFE9-9F45-9247-1256FEC1D452}" srcId="{BEDD03D8-7168-7B4E-9F50-B585A211DE9E}" destId="{002D74CC-3F28-F34D-A8FF-26B81B86DFD3}" srcOrd="0" destOrd="0" parTransId="{0890FDC2-3DBB-7246-A901-562DC68117A7}" sibTransId="{CCC2758D-A522-D64E-884F-C156709E10DB}"/>
    <dgm:cxn modelId="{725ACB60-1564-4D26-9DBF-C9E772A362FD}" type="presOf" srcId="{655C06CB-777E-42B6-80BC-976C0279D6F7}" destId="{E8051D10-B046-40B9-B710-082308D3F220}" srcOrd="0" destOrd="0" presId="urn:microsoft.com/office/officeart/2005/8/layout/hierarchy3"/>
    <dgm:cxn modelId="{452AD418-EF33-4245-9285-0CD11930A592}" type="presOf" srcId="{A05E0AEF-921E-BA4D-B4F0-7E073F80F997}" destId="{825936F8-B84F-0641-8954-649A2455844C}" srcOrd="0" destOrd="0" presId="urn:microsoft.com/office/officeart/2005/8/layout/hierarchy3"/>
    <dgm:cxn modelId="{9C33BE7E-0ADC-4178-9F05-2CFC3953A743}" type="presOf" srcId="{57891842-A6B7-4112-9CF5-3995EE3175A1}" destId="{C3719FC9-F06D-43A8-9A32-FAF17579FA29}" srcOrd="0" destOrd="0" presId="urn:microsoft.com/office/officeart/2005/8/layout/hierarchy3"/>
    <dgm:cxn modelId="{72ED464E-E150-467E-9DBB-EB5253A7BAE8}" type="presOf" srcId="{2E7A10F3-9D85-4434-BDE6-09E6EA8957BD}" destId="{4D2DD9E8-71E7-48BA-AC2E-2B7DF131491F}" srcOrd="0" destOrd="0" presId="urn:microsoft.com/office/officeart/2005/8/layout/hierarchy3"/>
    <dgm:cxn modelId="{079CB0F3-DB84-46AA-B487-7BBCCC746935}" srcId="{BEDD03D8-7168-7B4E-9F50-B585A211DE9E}" destId="{4DA60B96-50A9-4EA4-A060-D850DA75F0B0}" srcOrd="2" destOrd="0" parTransId="{105E9FBA-C721-4107-8E89-38C7833517AA}" sibTransId="{311CC25B-79CB-4047-BE1C-C59226D856AD}"/>
    <dgm:cxn modelId="{EEEDE533-D693-4E2A-9D42-476B3449D2DB}" srcId="{4AE7CC3C-34C1-E54B-B081-E9B82046A073}" destId="{57891842-A6B7-4112-9CF5-3995EE3175A1}" srcOrd="5" destOrd="0" parTransId="{897E34BD-95BA-47FA-9A2C-2F806D331659}" sibTransId="{2B9743D0-5856-4377-B6E4-63499F63BF27}"/>
    <dgm:cxn modelId="{99BC1D47-29BE-EE44-AD2C-73824DA0EE6A}" srcId="{C35F8710-7791-0441-A15D-7793F1934962}" destId="{4AE7CC3C-34C1-E54B-B081-E9B82046A073}" srcOrd="0" destOrd="0" parTransId="{E9B3BBAB-763A-5748-8957-F3D39DD3E49E}" sibTransId="{ADC155B5-4E67-7145-A283-B633159ACBB7}"/>
    <dgm:cxn modelId="{42923C76-360E-479F-88E4-F6B580EEFB99}" type="presOf" srcId="{02E0A077-B47D-40F8-AEA9-4088D2F0FC91}" destId="{B88203EC-2263-4CF0-AC58-C651D832F9E6}" srcOrd="0" destOrd="0" presId="urn:microsoft.com/office/officeart/2005/8/layout/hierarchy3"/>
    <dgm:cxn modelId="{CCF5677D-20DB-4970-B95C-AD109BD501EB}" srcId="{4AE7CC3C-34C1-E54B-B081-E9B82046A073}" destId="{358FA7E4-114D-46E7-AB8D-D2D4DDA7EE9F}" srcOrd="2" destOrd="0" parTransId="{B7B228C3-1307-4948-884D-0737EE81F448}" sibTransId="{77799209-ACD6-4171-A360-F8B5E107FD0D}"/>
    <dgm:cxn modelId="{482E4554-5D1B-1745-8179-E5C08DAB87D3}" type="presOf" srcId="{A85AD893-B37E-1C49-83DB-E82FACE21211}" destId="{0B3AF159-428C-9746-B197-E00C37BA3FE5}" srcOrd="0" destOrd="0" presId="urn:microsoft.com/office/officeart/2005/8/layout/hierarchy3"/>
    <dgm:cxn modelId="{5E19E1D1-5BD0-4179-A7D8-E9579BE3834F}" type="presOf" srcId="{87515116-A7DB-4E92-9343-A78C0ECF52F0}" destId="{4B9B8C75-E710-443D-89A9-55155064090C}" srcOrd="0" destOrd="0" presId="urn:microsoft.com/office/officeart/2005/8/layout/hierarchy3"/>
    <dgm:cxn modelId="{483229CD-E76F-AF44-ACEC-77D21DB087E2}" type="presOf" srcId="{E046B0D4-72A0-8F45-B16C-6683861BE75D}" destId="{28F2ACD5-A3DC-3C42-B598-6EE2D0EA8E43}" srcOrd="0" destOrd="0" presId="urn:microsoft.com/office/officeart/2005/8/layout/hierarchy3"/>
    <dgm:cxn modelId="{7FFA3537-0804-496C-ADD2-B898A4965274}" srcId="{A05E0AEF-921E-BA4D-B4F0-7E073F80F997}" destId="{8ECDA9BA-2E8D-4C61-930F-DE7B18BB1203}" srcOrd="2" destOrd="0" parTransId="{C32F6055-829A-47C7-8345-4D3CD901D29A}" sibTransId="{CEEB45DF-3E68-4CD8-8311-E2F8A1580A42}"/>
    <dgm:cxn modelId="{8E573766-B896-5148-9E0B-A73BA7E7AB89}" type="presOf" srcId="{BEDD03D8-7168-7B4E-9F50-B585A211DE9E}" destId="{7B67E5EC-F1A8-F54D-89F0-41F863E9D2E2}" srcOrd="0" destOrd="0" presId="urn:microsoft.com/office/officeart/2005/8/layout/hierarchy3"/>
    <dgm:cxn modelId="{BF6B4FB9-E335-5343-9113-220C16CD9FD3}" type="presOf" srcId="{A9D0CCAB-84B1-2647-B7EC-EF6FB3F83739}" destId="{09FE1598-27C7-5343-B8E1-7CBD0F9B5172}" srcOrd="0" destOrd="0" presId="urn:microsoft.com/office/officeart/2005/8/layout/hierarchy3"/>
    <dgm:cxn modelId="{4A4944AB-6F44-4653-9469-7F4101F80D34}" srcId="{4AE7CC3C-34C1-E54B-B081-E9B82046A073}" destId="{655C06CB-777E-42B6-80BC-976C0279D6F7}" srcOrd="3" destOrd="0" parTransId="{DE106DFA-2C06-41E1-8FF7-795BE20404D1}" sibTransId="{EA9879B2-142E-4125-96AA-0B58139237E1}"/>
    <dgm:cxn modelId="{8D23B7F6-17F0-C449-8E98-542419A892C6}" srcId="{4AE7CC3C-34C1-E54B-B081-E9B82046A073}" destId="{7E3163A8-D718-5D4C-A6A3-B50B12A52982}" srcOrd="1" destOrd="0" parTransId="{A85AD893-B37E-1C49-83DB-E82FACE21211}" sibTransId="{D7C92D55-4ECD-184C-84E7-5369E1C81968}"/>
    <dgm:cxn modelId="{6F8A9622-8CC9-3C48-B99C-F3C7DC8EDAA1}" type="presOf" srcId="{002D74CC-3F28-F34D-A8FF-26B81B86DFD3}" destId="{438F176B-B9E7-4345-8F20-579A18B05C6F}" srcOrd="0" destOrd="0" presId="urn:microsoft.com/office/officeart/2005/8/layout/hierarchy3"/>
    <dgm:cxn modelId="{001FE08D-7922-4E77-9B5A-7AEF9BD88BA9}" srcId="{BEDD03D8-7168-7B4E-9F50-B585A211DE9E}" destId="{C445BDD5-E7D6-4CA3-A8B6-71F62192D59D}" srcOrd="5" destOrd="0" parTransId="{C0B02B20-ECDE-45DD-958C-D12E3355632E}" sibTransId="{C6B508CD-913B-4128-8734-B7DA89A519BD}"/>
    <dgm:cxn modelId="{14DBDC53-0529-6842-9D6B-1DB6DD4FF1DE}" type="presOf" srcId="{B2DC2CDF-59C7-7946-9B45-5623D3D4104A}" destId="{DD7A503E-C319-0D47-B25A-F513285E5417}" srcOrd="0" destOrd="0" presId="urn:microsoft.com/office/officeart/2005/8/layout/hierarchy3"/>
    <dgm:cxn modelId="{C647BD72-4610-4E3F-A2B2-D58F3D333E5F}" type="presOf" srcId="{DE106DFA-2C06-41E1-8FF7-795BE20404D1}" destId="{F04FB84A-58EB-4378-910C-587F75F7CBE6}" srcOrd="0" destOrd="0" presId="urn:microsoft.com/office/officeart/2005/8/layout/hierarchy3"/>
    <dgm:cxn modelId="{3FF67B95-8CBE-4D53-93A4-BA51315CE3FF}" srcId="{A05E0AEF-921E-BA4D-B4F0-7E073F80F997}" destId="{689E69F1-64F3-43D2-B486-2BC44650BECE}" srcOrd="3" destOrd="0" parTransId="{B3EB4ED0-6E62-4C4D-B002-4F69A364F6DD}" sibTransId="{F830BA83-0A45-4FF3-9ED9-F8233885DFC8}"/>
    <dgm:cxn modelId="{922916FE-A3F9-44E4-B8BF-4F256F279518}" type="presOf" srcId="{002CE452-DC56-46C5-B622-8777CA007CED}" destId="{41C74786-E793-4202-B3B7-32BD5CF9ECEC}" srcOrd="0" destOrd="0" presId="urn:microsoft.com/office/officeart/2005/8/layout/hierarchy3"/>
    <dgm:cxn modelId="{851EA959-5A93-994C-87ED-4D5BCA65EE0B}" type="presOf" srcId="{C35F8710-7791-0441-A15D-7793F1934962}" destId="{4555067C-3A79-2D43-8DAD-DC33D4B177AE}" srcOrd="0" destOrd="0" presId="urn:microsoft.com/office/officeart/2005/8/layout/hierarchy3"/>
    <dgm:cxn modelId="{A8493A5B-E06D-8B4A-B246-1D78C5C3BE8F}" srcId="{C35F8710-7791-0441-A15D-7793F1934962}" destId="{BEDD03D8-7168-7B4E-9F50-B585A211DE9E}" srcOrd="2" destOrd="0" parTransId="{1915A6B0-5CB2-7145-94C2-7418BC39C1C5}" sibTransId="{3A1695AE-C96B-F84E-879B-5A29963ABB77}"/>
    <dgm:cxn modelId="{F61FEEEA-D68A-674E-AF3E-A28ED43E9156}" type="presOf" srcId="{742EEAB1-E5D9-4B4F-9009-A91CAAE7B29E}" destId="{4559D19A-4F29-A84A-BEF5-AF351C65CB48}" srcOrd="0" destOrd="0" presId="urn:microsoft.com/office/officeart/2005/8/layout/hierarchy3"/>
    <dgm:cxn modelId="{21233503-A6E6-C74A-8E0D-5A3AAE1479EE}" type="presOf" srcId="{BEDD03D8-7168-7B4E-9F50-B585A211DE9E}" destId="{15DB6F49-D7A1-ED45-B297-CB0D0BBC46FF}" srcOrd="1" destOrd="0" presId="urn:microsoft.com/office/officeart/2005/8/layout/hierarchy3"/>
    <dgm:cxn modelId="{A01B1F52-D379-4FC5-ABA6-8636C363AF3A}" type="presOf" srcId="{B7B228C3-1307-4948-884D-0737EE81F448}" destId="{D04ADFE9-C598-4BAB-B4B2-684BF72128FC}" srcOrd="0" destOrd="0" presId="urn:microsoft.com/office/officeart/2005/8/layout/hierarchy3"/>
    <dgm:cxn modelId="{F46B2594-9719-4EA5-8777-2C0C215A8651}" type="presOf" srcId="{3B70B37E-CE39-4808-8567-8496443093CE}" destId="{CCD50982-922C-416A-8402-E86751328555}" srcOrd="0" destOrd="0" presId="urn:microsoft.com/office/officeart/2005/8/layout/hierarchy3"/>
    <dgm:cxn modelId="{9AE97F36-0B36-4ACE-8E74-CFB37C21D32E}" type="presOf" srcId="{C32F6055-829A-47C7-8345-4D3CD901D29A}" destId="{1F4443F6-6183-4B69-8EAC-B12C719D16EB}" srcOrd="0" destOrd="0" presId="urn:microsoft.com/office/officeart/2005/8/layout/hierarchy3"/>
    <dgm:cxn modelId="{08A4F9A4-0430-7942-A55B-17E8A165F38B}" srcId="{BEDD03D8-7168-7B4E-9F50-B585A211DE9E}" destId="{ADD94A69-4B60-9E40-8B02-429B5E3362FE}" srcOrd="1" destOrd="0" parTransId="{742EEAB1-E5D9-4B4F-9009-A91CAAE7B29E}" sibTransId="{F3E70D3B-DAA4-B247-ACD1-9435A817B37B}"/>
    <dgm:cxn modelId="{EE4A46E3-2126-4703-B083-6191B54438D0}" type="presOf" srcId="{689E69F1-64F3-43D2-B486-2BC44650BECE}" destId="{AC0849BA-E0F2-4F25-98CB-41437068371F}" srcOrd="0" destOrd="0" presId="urn:microsoft.com/office/officeart/2005/8/layout/hierarchy3"/>
    <dgm:cxn modelId="{80195363-02BD-47F6-A51A-9335B91EB8D5}" type="presOf" srcId="{358FA7E4-114D-46E7-AB8D-D2D4DDA7EE9F}" destId="{D78C0E30-D938-4EE4-B7E0-F6A039A5CC94}" srcOrd="0" destOrd="0" presId="urn:microsoft.com/office/officeart/2005/8/layout/hierarchy3"/>
    <dgm:cxn modelId="{4CC91AA7-4F2A-534D-9710-E7AFE671FFE5}" type="presOf" srcId="{4AE7CC3C-34C1-E54B-B081-E9B82046A073}" destId="{52665F1F-9F19-9B46-BFB9-4988D85941F6}" srcOrd="0" destOrd="0" presId="urn:microsoft.com/office/officeart/2005/8/layout/hierarchy3"/>
    <dgm:cxn modelId="{5F08DB3A-5A72-4294-84BB-9B32E6DEAD26}" type="presOf" srcId="{105E9FBA-C721-4107-8E89-38C7833517AA}" destId="{76B34BC5-CAAD-4639-98E9-02F6BCA80D66}" srcOrd="0" destOrd="0" presId="urn:microsoft.com/office/officeart/2005/8/layout/hierarchy3"/>
    <dgm:cxn modelId="{F461895E-265C-4196-82D1-348608855514}" srcId="{BEDD03D8-7168-7B4E-9F50-B585A211DE9E}" destId="{E804A227-5B3D-4967-B6CC-9B36585F2E7C}" srcOrd="4" destOrd="0" parTransId="{7B344175-5A0D-4FC2-9BA8-7CCCCE08738E}" sibTransId="{D61A6D6D-4455-4C4F-84C3-CD77DA7AAEAA}"/>
    <dgm:cxn modelId="{BFAE3E0B-9E64-D743-B1A6-E9EA75D399AC}" srcId="{A05E0AEF-921E-BA4D-B4F0-7E073F80F997}" destId="{A9D0CCAB-84B1-2647-B7EC-EF6FB3F83739}" srcOrd="1" destOrd="0" parTransId="{F6ED9914-CC94-DA46-A9C7-ED19306B2BDA}" sibTransId="{5B2FBF0F-D3B6-BC42-8B5F-EC16C71D59FE}"/>
    <dgm:cxn modelId="{9460C5C0-A2F1-4396-82F2-A18A47D5190A}" type="presOf" srcId="{4DA60B96-50A9-4EA4-A060-D850DA75F0B0}" destId="{0105F203-6B2F-41C8-9779-C59CD2DB7AC8}" srcOrd="0" destOrd="0" presId="urn:microsoft.com/office/officeart/2005/8/layout/hierarchy3"/>
    <dgm:cxn modelId="{EE0CD1A3-8891-4B71-9E84-7EF592BE4F7F}" type="presOf" srcId="{C445BDD5-E7D6-4CA3-A8B6-71F62192D59D}" destId="{E93A9FF9-33D5-47C9-AA40-882E7C5E3CC7}" srcOrd="0" destOrd="0" presId="urn:microsoft.com/office/officeart/2005/8/layout/hierarchy3"/>
    <dgm:cxn modelId="{003CF878-98DD-164C-93A9-0ED9D5CF3879}" srcId="{4AE7CC3C-34C1-E54B-B081-E9B82046A073}" destId="{D78EB7E7-E011-354C-AFC6-8D9607113E1B}" srcOrd="0" destOrd="0" parTransId="{1A4F990E-91F5-7F45-8578-E1CF1815D2B1}" sibTransId="{0466174A-757F-574E-A5BA-11BC7CD7AC78}"/>
    <dgm:cxn modelId="{48D6A3A2-9CAD-0841-809D-0FD076294BEC}" srcId="{A05E0AEF-921E-BA4D-B4F0-7E073F80F997}" destId="{B2DC2CDF-59C7-7946-9B45-5623D3D4104A}" srcOrd="0" destOrd="0" parTransId="{E046B0D4-72A0-8F45-B16C-6683861BE75D}" sibTransId="{9795F930-B212-0741-B1F6-B2E3C6EB0267}"/>
    <dgm:cxn modelId="{19ABBD00-C59B-4F08-8B78-53BAAFAFFD9B}" srcId="{4AE7CC3C-34C1-E54B-B081-E9B82046A073}" destId="{002CE452-DC56-46C5-B622-8777CA007CED}" srcOrd="6" destOrd="0" parTransId="{2E7A10F3-9D85-4434-BDE6-09E6EA8957BD}" sibTransId="{19F4AA75-2DB7-4B7C-AA71-EE24756D2DD3}"/>
    <dgm:cxn modelId="{F91CE596-2BB0-C042-92BF-24C6D0C56A6D}" type="presOf" srcId="{F6ED9914-CC94-DA46-A9C7-ED19306B2BDA}" destId="{A9EC1C8F-02E7-334A-8819-041AF3A47AF4}" srcOrd="0" destOrd="0" presId="urn:microsoft.com/office/officeart/2005/8/layout/hierarchy3"/>
    <dgm:cxn modelId="{D9F5EB8B-4668-874E-885A-623AEDB3A6B9}" type="presParOf" srcId="{4555067C-3A79-2D43-8DAD-DC33D4B177AE}" destId="{2FF1D916-E7F2-D447-9A4C-C245C21180E3}" srcOrd="0" destOrd="0" presId="urn:microsoft.com/office/officeart/2005/8/layout/hierarchy3"/>
    <dgm:cxn modelId="{378BF691-EE80-E449-9CF0-D6F509ED8709}" type="presParOf" srcId="{2FF1D916-E7F2-D447-9A4C-C245C21180E3}" destId="{ADCB339F-751B-1A4A-86F4-0DCE9D752F96}" srcOrd="0" destOrd="0" presId="urn:microsoft.com/office/officeart/2005/8/layout/hierarchy3"/>
    <dgm:cxn modelId="{BD381A72-E1D6-AC49-938A-33D2B1C49B91}" type="presParOf" srcId="{ADCB339F-751B-1A4A-86F4-0DCE9D752F96}" destId="{52665F1F-9F19-9B46-BFB9-4988D85941F6}" srcOrd="0" destOrd="0" presId="urn:microsoft.com/office/officeart/2005/8/layout/hierarchy3"/>
    <dgm:cxn modelId="{7BC827D2-FBF8-5F43-9164-C7A368F0B3A3}" type="presParOf" srcId="{ADCB339F-751B-1A4A-86F4-0DCE9D752F96}" destId="{FD6E4809-9088-3449-BDB5-AB9F54F60802}" srcOrd="1" destOrd="0" presId="urn:microsoft.com/office/officeart/2005/8/layout/hierarchy3"/>
    <dgm:cxn modelId="{90C56AC0-5C49-514A-A445-224DF1E25717}" type="presParOf" srcId="{2FF1D916-E7F2-D447-9A4C-C245C21180E3}" destId="{8145CBD8-479F-A247-9225-889891FB9DFB}" srcOrd="1" destOrd="0" presId="urn:microsoft.com/office/officeart/2005/8/layout/hierarchy3"/>
    <dgm:cxn modelId="{E079E742-4503-A744-8549-F721B55A3CE2}" type="presParOf" srcId="{8145CBD8-479F-A247-9225-889891FB9DFB}" destId="{8E37F248-59E8-5F4F-8EC0-C447D804822D}" srcOrd="0" destOrd="0" presId="urn:microsoft.com/office/officeart/2005/8/layout/hierarchy3"/>
    <dgm:cxn modelId="{E0F42844-975A-764E-BEAD-A1B4995A5140}" type="presParOf" srcId="{8145CBD8-479F-A247-9225-889891FB9DFB}" destId="{CB74AB08-C5ED-DC49-8AAB-7291BB699E52}" srcOrd="1" destOrd="0" presId="urn:microsoft.com/office/officeart/2005/8/layout/hierarchy3"/>
    <dgm:cxn modelId="{0B4D3C84-07FA-C649-8E5F-9EA6E32DD82E}" type="presParOf" srcId="{8145CBD8-479F-A247-9225-889891FB9DFB}" destId="{0B3AF159-428C-9746-B197-E00C37BA3FE5}" srcOrd="2" destOrd="0" presId="urn:microsoft.com/office/officeart/2005/8/layout/hierarchy3"/>
    <dgm:cxn modelId="{2A7D113C-A6E7-D146-A374-58C78E1FB97A}" type="presParOf" srcId="{8145CBD8-479F-A247-9225-889891FB9DFB}" destId="{5FD9346F-A266-7A44-9268-B1F613C5F481}" srcOrd="3" destOrd="0" presId="urn:microsoft.com/office/officeart/2005/8/layout/hierarchy3"/>
    <dgm:cxn modelId="{68985946-BEC2-4FCB-B082-AFBF51C455AE}" type="presParOf" srcId="{8145CBD8-479F-A247-9225-889891FB9DFB}" destId="{D04ADFE9-C598-4BAB-B4B2-684BF72128FC}" srcOrd="4" destOrd="0" presId="urn:microsoft.com/office/officeart/2005/8/layout/hierarchy3"/>
    <dgm:cxn modelId="{29D3CEC8-4CD8-47A7-969F-339DF9D64A51}" type="presParOf" srcId="{8145CBD8-479F-A247-9225-889891FB9DFB}" destId="{D78C0E30-D938-4EE4-B7E0-F6A039A5CC94}" srcOrd="5" destOrd="0" presId="urn:microsoft.com/office/officeart/2005/8/layout/hierarchy3"/>
    <dgm:cxn modelId="{F3CDC487-F565-47AB-97AC-9F46676EB1A8}" type="presParOf" srcId="{8145CBD8-479F-A247-9225-889891FB9DFB}" destId="{F04FB84A-58EB-4378-910C-587F75F7CBE6}" srcOrd="6" destOrd="0" presId="urn:microsoft.com/office/officeart/2005/8/layout/hierarchy3"/>
    <dgm:cxn modelId="{F86D4765-F34F-40AC-A2CA-3DADFC1CAA73}" type="presParOf" srcId="{8145CBD8-479F-A247-9225-889891FB9DFB}" destId="{E8051D10-B046-40B9-B710-082308D3F220}" srcOrd="7" destOrd="0" presId="urn:microsoft.com/office/officeart/2005/8/layout/hierarchy3"/>
    <dgm:cxn modelId="{5CEAB30D-69F1-4457-B63A-AE2023D530BD}" type="presParOf" srcId="{8145CBD8-479F-A247-9225-889891FB9DFB}" destId="{4B9B8C75-E710-443D-89A9-55155064090C}" srcOrd="8" destOrd="0" presId="urn:microsoft.com/office/officeart/2005/8/layout/hierarchy3"/>
    <dgm:cxn modelId="{EC69E360-41C5-440A-B862-22DB97B71FE7}" type="presParOf" srcId="{8145CBD8-479F-A247-9225-889891FB9DFB}" destId="{CCD50982-922C-416A-8402-E86751328555}" srcOrd="9" destOrd="0" presId="urn:microsoft.com/office/officeart/2005/8/layout/hierarchy3"/>
    <dgm:cxn modelId="{B3234C8B-8393-4169-97B3-22AA338DCEC9}" type="presParOf" srcId="{8145CBD8-479F-A247-9225-889891FB9DFB}" destId="{739B0EE7-4EAB-4A5F-86A1-E435AD994F9A}" srcOrd="10" destOrd="0" presId="urn:microsoft.com/office/officeart/2005/8/layout/hierarchy3"/>
    <dgm:cxn modelId="{0ACE4ACE-CFCF-4775-B8A7-04D69D0BD35C}" type="presParOf" srcId="{8145CBD8-479F-A247-9225-889891FB9DFB}" destId="{C3719FC9-F06D-43A8-9A32-FAF17579FA29}" srcOrd="11" destOrd="0" presId="urn:microsoft.com/office/officeart/2005/8/layout/hierarchy3"/>
    <dgm:cxn modelId="{41FC0064-F640-4217-A7B0-00B373EE7F77}" type="presParOf" srcId="{8145CBD8-479F-A247-9225-889891FB9DFB}" destId="{4D2DD9E8-71E7-48BA-AC2E-2B7DF131491F}" srcOrd="12" destOrd="0" presId="urn:microsoft.com/office/officeart/2005/8/layout/hierarchy3"/>
    <dgm:cxn modelId="{C85A603D-1F92-49D6-845A-92F5CDF8C940}" type="presParOf" srcId="{8145CBD8-479F-A247-9225-889891FB9DFB}" destId="{41C74786-E793-4202-B3B7-32BD5CF9ECEC}" srcOrd="13" destOrd="0" presId="urn:microsoft.com/office/officeart/2005/8/layout/hierarchy3"/>
    <dgm:cxn modelId="{14278E62-E976-6840-8BF3-E221FDDE24B8}" type="presParOf" srcId="{4555067C-3A79-2D43-8DAD-DC33D4B177AE}" destId="{F91319F6-C8F8-8E45-B31D-07DA1C4BA7D3}" srcOrd="1" destOrd="0" presId="urn:microsoft.com/office/officeart/2005/8/layout/hierarchy3"/>
    <dgm:cxn modelId="{050AC2FD-4E60-5841-B5B3-730240A3AE77}" type="presParOf" srcId="{F91319F6-C8F8-8E45-B31D-07DA1C4BA7D3}" destId="{A60E3CD8-31D1-8447-864C-5DFF1D3BCBE6}" srcOrd="0" destOrd="0" presId="urn:microsoft.com/office/officeart/2005/8/layout/hierarchy3"/>
    <dgm:cxn modelId="{A6F2193D-E921-9242-9D29-222DEFE0EF11}" type="presParOf" srcId="{A60E3CD8-31D1-8447-864C-5DFF1D3BCBE6}" destId="{825936F8-B84F-0641-8954-649A2455844C}" srcOrd="0" destOrd="0" presId="urn:microsoft.com/office/officeart/2005/8/layout/hierarchy3"/>
    <dgm:cxn modelId="{606BA414-51DA-6F43-A25E-C7E040B14399}" type="presParOf" srcId="{A60E3CD8-31D1-8447-864C-5DFF1D3BCBE6}" destId="{D968BBB2-D392-334A-B845-5C2DCB4C6814}" srcOrd="1" destOrd="0" presId="urn:microsoft.com/office/officeart/2005/8/layout/hierarchy3"/>
    <dgm:cxn modelId="{5246A772-DC70-A04F-B14F-9B30EFF9847E}" type="presParOf" srcId="{F91319F6-C8F8-8E45-B31D-07DA1C4BA7D3}" destId="{1D95C7E1-1D91-D749-A63F-788134D12683}" srcOrd="1" destOrd="0" presId="urn:microsoft.com/office/officeart/2005/8/layout/hierarchy3"/>
    <dgm:cxn modelId="{15A37D75-1830-414E-9DDE-18BE6A87F63C}" type="presParOf" srcId="{1D95C7E1-1D91-D749-A63F-788134D12683}" destId="{28F2ACD5-A3DC-3C42-B598-6EE2D0EA8E43}" srcOrd="0" destOrd="0" presId="urn:microsoft.com/office/officeart/2005/8/layout/hierarchy3"/>
    <dgm:cxn modelId="{61FE7812-88B8-AD43-AD4E-BA7AA4921C3C}" type="presParOf" srcId="{1D95C7E1-1D91-D749-A63F-788134D12683}" destId="{DD7A503E-C319-0D47-B25A-F513285E5417}" srcOrd="1" destOrd="0" presId="urn:microsoft.com/office/officeart/2005/8/layout/hierarchy3"/>
    <dgm:cxn modelId="{AF093841-EC2A-8940-9D8B-D002F44AA107}" type="presParOf" srcId="{1D95C7E1-1D91-D749-A63F-788134D12683}" destId="{A9EC1C8F-02E7-334A-8819-041AF3A47AF4}" srcOrd="2" destOrd="0" presId="urn:microsoft.com/office/officeart/2005/8/layout/hierarchy3"/>
    <dgm:cxn modelId="{BE338BC6-681B-6D49-ACEF-30D5EE307C95}" type="presParOf" srcId="{1D95C7E1-1D91-D749-A63F-788134D12683}" destId="{09FE1598-27C7-5343-B8E1-7CBD0F9B5172}" srcOrd="3" destOrd="0" presId="urn:microsoft.com/office/officeart/2005/8/layout/hierarchy3"/>
    <dgm:cxn modelId="{7B59CF3C-6B0B-43FA-9476-A33D109D6168}" type="presParOf" srcId="{1D95C7E1-1D91-D749-A63F-788134D12683}" destId="{1F4443F6-6183-4B69-8EAC-B12C719D16EB}" srcOrd="4" destOrd="0" presId="urn:microsoft.com/office/officeart/2005/8/layout/hierarchy3"/>
    <dgm:cxn modelId="{D6B39135-95DC-4934-90A7-CCB4535C98E9}" type="presParOf" srcId="{1D95C7E1-1D91-D749-A63F-788134D12683}" destId="{7AB0B1FD-8C59-4C92-9FFE-A626896302FF}" srcOrd="5" destOrd="0" presId="urn:microsoft.com/office/officeart/2005/8/layout/hierarchy3"/>
    <dgm:cxn modelId="{81BDBDCB-7486-4C33-9E24-D0AE09AE75F1}" type="presParOf" srcId="{1D95C7E1-1D91-D749-A63F-788134D12683}" destId="{396D0B3B-C451-4622-B087-0EC92D2EB12B}" srcOrd="6" destOrd="0" presId="urn:microsoft.com/office/officeart/2005/8/layout/hierarchy3"/>
    <dgm:cxn modelId="{81155529-6E28-4DD1-B672-9CA11E9EF070}" type="presParOf" srcId="{1D95C7E1-1D91-D749-A63F-788134D12683}" destId="{AC0849BA-E0F2-4F25-98CB-41437068371F}" srcOrd="7" destOrd="0" presId="urn:microsoft.com/office/officeart/2005/8/layout/hierarchy3"/>
    <dgm:cxn modelId="{A2A4179B-2E48-004A-AE1B-A6BC33C10E00}" type="presParOf" srcId="{4555067C-3A79-2D43-8DAD-DC33D4B177AE}" destId="{668ACF3E-1F47-8741-AA1A-2752BFE74460}" srcOrd="2" destOrd="0" presId="urn:microsoft.com/office/officeart/2005/8/layout/hierarchy3"/>
    <dgm:cxn modelId="{8D5114AF-5BC1-E44F-83F2-8D8735190C2E}" type="presParOf" srcId="{668ACF3E-1F47-8741-AA1A-2752BFE74460}" destId="{0A8A2F3B-27DB-DE42-A884-30E302351EA0}" srcOrd="0" destOrd="0" presId="urn:microsoft.com/office/officeart/2005/8/layout/hierarchy3"/>
    <dgm:cxn modelId="{80E4E04B-2A7B-2341-95D5-B171D8F91EA2}" type="presParOf" srcId="{0A8A2F3B-27DB-DE42-A884-30E302351EA0}" destId="{7B67E5EC-F1A8-F54D-89F0-41F863E9D2E2}" srcOrd="0" destOrd="0" presId="urn:microsoft.com/office/officeart/2005/8/layout/hierarchy3"/>
    <dgm:cxn modelId="{F34AA9F6-8459-4647-8E4A-C5DF6AE21607}" type="presParOf" srcId="{0A8A2F3B-27DB-DE42-A884-30E302351EA0}" destId="{15DB6F49-D7A1-ED45-B297-CB0D0BBC46FF}" srcOrd="1" destOrd="0" presId="urn:microsoft.com/office/officeart/2005/8/layout/hierarchy3"/>
    <dgm:cxn modelId="{6AA629FC-849C-AC49-A2D7-9C088A12F480}" type="presParOf" srcId="{668ACF3E-1F47-8741-AA1A-2752BFE74460}" destId="{2AC2269C-AB3D-EB4A-8EA3-1C7CCEA7E309}" srcOrd="1" destOrd="0" presId="urn:microsoft.com/office/officeart/2005/8/layout/hierarchy3"/>
    <dgm:cxn modelId="{A64D7C10-31A2-224C-8CBD-49FDE950B9D2}" type="presParOf" srcId="{2AC2269C-AB3D-EB4A-8EA3-1C7CCEA7E309}" destId="{7831217E-DBF7-0046-8530-35D4D0D9345B}" srcOrd="0" destOrd="0" presId="urn:microsoft.com/office/officeart/2005/8/layout/hierarchy3"/>
    <dgm:cxn modelId="{C3125B56-F601-D14F-ADE3-5EA9D51F9F93}" type="presParOf" srcId="{2AC2269C-AB3D-EB4A-8EA3-1C7CCEA7E309}" destId="{438F176B-B9E7-4345-8F20-579A18B05C6F}" srcOrd="1" destOrd="0" presId="urn:microsoft.com/office/officeart/2005/8/layout/hierarchy3"/>
    <dgm:cxn modelId="{B729E4CB-1B38-F140-B0D0-CBC1FE50B3E8}" type="presParOf" srcId="{2AC2269C-AB3D-EB4A-8EA3-1C7CCEA7E309}" destId="{4559D19A-4F29-A84A-BEF5-AF351C65CB48}" srcOrd="2" destOrd="0" presId="urn:microsoft.com/office/officeart/2005/8/layout/hierarchy3"/>
    <dgm:cxn modelId="{634CB2B7-8079-FE4D-9354-F91C097E002C}" type="presParOf" srcId="{2AC2269C-AB3D-EB4A-8EA3-1C7CCEA7E309}" destId="{5229B70F-D377-0E4B-BE3D-9E770D49DE75}" srcOrd="3" destOrd="0" presId="urn:microsoft.com/office/officeart/2005/8/layout/hierarchy3"/>
    <dgm:cxn modelId="{7056D3C9-49A4-45FB-8A5B-48E33758044D}" type="presParOf" srcId="{2AC2269C-AB3D-EB4A-8EA3-1C7CCEA7E309}" destId="{76B34BC5-CAAD-4639-98E9-02F6BCA80D66}" srcOrd="4" destOrd="0" presId="urn:microsoft.com/office/officeart/2005/8/layout/hierarchy3"/>
    <dgm:cxn modelId="{98FFE0B0-D5AC-4603-89A8-0BFFC94F9D6A}" type="presParOf" srcId="{2AC2269C-AB3D-EB4A-8EA3-1C7CCEA7E309}" destId="{0105F203-6B2F-41C8-9779-C59CD2DB7AC8}" srcOrd="5" destOrd="0" presId="urn:microsoft.com/office/officeart/2005/8/layout/hierarchy3"/>
    <dgm:cxn modelId="{6884EC5E-9149-4533-8E60-094F07190A94}" type="presParOf" srcId="{2AC2269C-AB3D-EB4A-8EA3-1C7CCEA7E309}" destId="{D62B5752-8387-4F0D-A6B2-78D28D44246F}" srcOrd="6" destOrd="0" presId="urn:microsoft.com/office/officeart/2005/8/layout/hierarchy3"/>
    <dgm:cxn modelId="{FE9FF3AD-2942-4E1D-B523-C6AE2F431C6C}" type="presParOf" srcId="{2AC2269C-AB3D-EB4A-8EA3-1C7CCEA7E309}" destId="{B88203EC-2263-4CF0-AC58-C651D832F9E6}" srcOrd="7" destOrd="0" presId="urn:microsoft.com/office/officeart/2005/8/layout/hierarchy3"/>
    <dgm:cxn modelId="{924335C1-936B-4A8F-AF3D-D12B3130A084}" type="presParOf" srcId="{2AC2269C-AB3D-EB4A-8EA3-1C7CCEA7E309}" destId="{78EBD86D-46A5-4848-8258-B3A0BBB10F59}" srcOrd="8" destOrd="0" presId="urn:microsoft.com/office/officeart/2005/8/layout/hierarchy3"/>
    <dgm:cxn modelId="{375736E4-2BF6-44E3-A516-C4FB4963EA76}" type="presParOf" srcId="{2AC2269C-AB3D-EB4A-8EA3-1C7CCEA7E309}" destId="{1F501604-EF38-4E99-83F4-624CCD50455D}" srcOrd="9" destOrd="0" presId="urn:microsoft.com/office/officeart/2005/8/layout/hierarchy3"/>
    <dgm:cxn modelId="{DA801AED-59B1-4931-91C1-2DA68C865ADD}" type="presParOf" srcId="{2AC2269C-AB3D-EB4A-8EA3-1C7CCEA7E309}" destId="{922792F1-DD26-4EC2-B7E5-BDA58934AB7B}" srcOrd="10" destOrd="0" presId="urn:microsoft.com/office/officeart/2005/8/layout/hierarchy3"/>
    <dgm:cxn modelId="{5A6252BE-A613-469A-AE1B-EEB071314D1E}" type="presParOf" srcId="{2AC2269C-AB3D-EB4A-8EA3-1C7CCEA7E309}" destId="{E93A9FF9-33D5-47C9-AA40-882E7C5E3CC7}" srcOrd="11" destOrd="0" presId="urn:microsoft.com/office/officeart/2005/8/layout/hierarchy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65F1F-9F19-9B46-BFB9-4988D85941F6}">
      <dsp:nvSpPr>
        <dsp:cNvPr id="0" name=""/>
        <dsp:cNvSpPr/>
      </dsp:nvSpPr>
      <dsp:spPr>
        <a:xfrm>
          <a:off x="1200389" y="834"/>
          <a:ext cx="1344852" cy="417529"/>
        </a:xfrm>
        <a:prstGeom prst="roundRect">
          <a:avLst>
            <a:gd name="adj" fmla="val 10000"/>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err="1">
              <a:solidFill>
                <a:schemeClr val="bg1"/>
              </a:solidFill>
              <a:latin typeface="Century Gothic" panose="020B0502020202020204" pitchFamily="34" charset="0"/>
              <a:cs typeface="Lato Regular"/>
            </a:rPr>
            <a:t>En</a:t>
          </a:r>
          <a:r>
            <a:rPr lang="en-US" sz="1400" b="1" i="0" kern="1200" dirty="0">
              <a:solidFill>
                <a:schemeClr val="bg1"/>
              </a:solidFill>
              <a:latin typeface="Century Gothic" panose="020B0502020202020204" pitchFamily="34" charset="0"/>
              <a:cs typeface="Lato Regular"/>
            </a:rPr>
            <a:t> interne</a:t>
          </a:r>
        </a:p>
      </dsp:txBody>
      <dsp:txXfrm>
        <a:off x="1212618" y="13063"/>
        <a:ext cx="1320394" cy="393071"/>
      </dsp:txXfrm>
    </dsp:sp>
    <dsp:sp modelId="{8E37F248-59E8-5F4F-8EC0-C447D804822D}">
      <dsp:nvSpPr>
        <dsp:cNvPr id="0" name=""/>
        <dsp:cNvSpPr/>
      </dsp:nvSpPr>
      <dsp:spPr>
        <a:xfrm>
          <a:off x="1334874" y="418364"/>
          <a:ext cx="134485" cy="324953"/>
        </a:xfrm>
        <a:custGeom>
          <a:avLst/>
          <a:gdLst/>
          <a:ahLst/>
          <a:cxnLst/>
          <a:rect l="0" t="0" r="0" b="0"/>
          <a:pathLst>
            <a:path>
              <a:moveTo>
                <a:pt x="0" y="0"/>
              </a:moveTo>
              <a:lnTo>
                <a:pt x="0" y="324953"/>
              </a:lnTo>
              <a:lnTo>
                <a:pt x="134485" y="324953"/>
              </a:lnTo>
            </a:path>
          </a:pathLst>
        </a:custGeom>
        <a:noFill/>
        <a:ln w="12700" cap="flat" cmpd="sng" algn="ctr">
          <a:solidFill>
            <a:srgbClr val="BFBFBF"/>
          </a:solidFill>
          <a:prstDash val="sysDash"/>
          <a:miter lim="800000"/>
        </a:ln>
        <a:effectLst/>
      </dsp:spPr>
      <dsp:style>
        <a:lnRef idx="2">
          <a:scrgbClr r="0" g="0" b="0"/>
        </a:lnRef>
        <a:fillRef idx="0">
          <a:scrgbClr r="0" g="0" b="0"/>
        </a:fillRef>
        <a:effectRef idx="0">
          <a:scrgbClr r="0" g="0" b="0"/>
        </a:effectRef>
        <a:fontRef idx="minor"/>
      </dsp:style>
    </dsp:sp>
    <dsp:sp modelId="{CB74AB08-C5ED-DC49-8AAB-7291BB699E52}">
      <dsp:nvSpPr>
        <dsp:cNvPr id="0" name=""/>
        <dsp:cNvSpPr/>
      </dsp:nvSpPr>
      <dsp:spPr>
        <a:xfrm>
          <a:off x="1469360" y="586471"/>
          <a:ext cx="1075882" cy="313693"/>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Gestion de la </a:t>
          </a:r>
          <a:r>
            <a:rPr lang="en-US" sz="1200" kern="1200" dirty="0" err="1">
              <a:solidFill>
                <a:schemeClr val="accent6"/>
              </a:solidFill>
              <a:latin typeface="Century Gothic" panose="020B0502020202020204" pitchFamily="34" charset="0"/>
              <a:cs typeface="Lato Regular"/>
            </a:rPr>
            <a:t>paye</a:t>
          </a:r>
          <a:endParaRPr lang="en-US" sz="1200" kern="1200" dirty="0">
            <a:solidFill>
              <a:schemeClr val="accent6"/>
            </a:solidFill>
            <a:latin typeface="Century Gothic" panose="020B0502020202020204" pitchFamily="34" charset="0"/>
            <a:cs typeface="Lato Regular"/>
          </a:endParaRPr>
        </a:p>
      </dsp:txBody>
      <dsp:txXfrm>
        <a:off x="1478548" y="595659"/>
        <a:ext cx="1057506" cy="295317"/>
      </dsp:txXfrm>
    </dsp:sp>
    <dsp:sp modelId="{0B3AF159-428C-9746-B197-E00C37BA3FE5}">
      <dsp:nvSpPr>
        <dsp:cNvPr id="0" name=""/>
        <dsp:cNvSpPr/>
      </dsp:nvSpPr>
      <dsp:spPr>
        <a:xfrm>
          <a:off x="1334874" y="418364"/>
          <a:ext cx="134485" cy="806753"/>
        </a:xfrm>
        <a:custGeom>
          <a:avLst/>
          <a:gdLst/>
          <a:ahLst/>
          <a:cxnLst/>
          <a:rect l="0" t="0" r="0" b="0"/>
          <a:pathLst>
            <a:path>
              <a:moveTo>
                <a:pt x="0" y="0"/>
              </a:moveTo>
              <a:lnTo>
                <a:pt x="0" y="806753"/>
              </a:lnTo>
              <a:lnTo>
                <a:pt x="134485" y="806753"/>
              </a:lnTo>
            </a:path>
          </a:pathLst>
        </a:custGeom>
        <a:noFill/>
        <a:ln w="12700" cap="flat" cmpd="sng" algn="ctr">
          <a:solidFill>
            <a:srgbClr val="BFBFBF"/>
          </a:solidFill>
          <a:prstDash val="sysDash"/>
          <a:miter lim="800000"/>
        </a:ln>
        <a:effectLst/>
      </dsp:spPr>
      <dsp:style>
        <a:lnRef idx="2">
          <a:scrgbClr r="0" g="0" b="0"/>
        </a:lnRef>
        <a:fillRef idx="0">
          <a:scrgbClr r="0" g="0" b="0"/>
        </a:fillRef>
        <a:effectRef idx="0">
          <a:scrgbClr r="0" g="0" b="0"/>
        </a:effectRef>
        <a:fontRef idx="minor"/>
      </dsp:style>
    </dsp:sp>
    <dsp:sp modelId="{5FD9346F-A266-7A44-9268-B1F613C5F481}">
      <dsp:nvSpPr>
        <dsp:cNvPr id="0" name=""/>
        <dsp:cNvSpPr/>
      </dsp:nvSpPr>
      <dsp:spPr>
        <a:xfrm>
          <a:off x="1469360" y="1068271"/>
          <a:ext cx="1075882" cy="313693"/>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6"/>
              </a:solidFill>
              <a:latin typeface="Century Gothic" panose="020B0502020202020204" pitchFamily="34" charset="0"/>
              <a:cs typeface="Lato Regular"/>
            </a:rPr>
            <a:t>DADSU</a:t>
          </a:r>
        </a:p>
      </dsp:txBody>
      <dsp:txXfrm>
        <a:off x="1478548" y="1077459"/>
        <a:ext cx="1057506" cy="295317"/>
      </dsp:txXfrm>
    </dsp:sp>
    <dsp:sp modelId="{D04ADFE9-C598-4BAB-B4B2-684BF72128FC}">
      <dsp:nvSpPr>
        <dsp:cNvPr id="0" name=""/>
        <dsp:cNvSpPr/>
      </dsp:nvSpPr>
      <dsp:spPr>
        <a:xfrm>
          <a:off x="1334874" y="418364"/>
          <a:ext cx="134485" cy="1343091"/>
        </a:xfrm>
        <a:custGeom>
          <a:avLst/>
          <a:gdLst/>
          <a:ahLst/>
          <a:cxnLst/>
          <a:rect l="0" t="0" r="0" b="0"/>
          <a:pathLst>
            <a:path>
              <a:moveTo>
                <a:pt x="0" y="0"/>
              </a:moveTo>
              <a:lnTo>
                <a:pt x="0" y="1343091"/>
              </a:lnTo>
              <a:lnTo>
                <a:pt x="134485" y="13430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C0E30-D938-4EE4-B7E0-F6A039A5CC94}">
      <dsp:nvSpPr>
        <dsp:cNvPr id="0" name=""/>
        <dsp:cNvSpPr/>
      </dsp:nvSpPr>
      <dsp:spPr>
        <a:xfrm>
          <a:off x="1469360" y="1550071"/>
          <a:ext cx="1075882" cy="422767"/>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Plan de formation</a:t>
          </a:r>
        </a:p>
      </dsp:txBody>
      <dsp:txXfrm>
        <a:off x="1481742" y="1562453"/>
        <a:ext cx="1051118" cy="398003"/>
      </dsp:txXfrm>
    </dsp:sp>
    <dsp:sp modelId="{F04FB84A-58EB-4378-910C-587F75F7CBE6}">
      <dsp:nvSpPr>
        <dsp:cNvPr id="0" name=""/>
        <dsp:cNvSpPr/>
      </dsp:nvSpPr>
      <dsp:spPr>
        <a:xfrm>
          <a:off x="1334874" y="418364"/>
          <a:ext cx="134485" cy="1950103"/>
        </a:xfrm>
        <a:custGeom>
          <a:avLst/>
          <a:gdLst/>
          <a:ahLst/>
          <a:cxnLst/>
          <a:rect l="0" t="0" r="0" b="0"/>
          <a:pathLst>
            <a:path>
              <a:moveTo>
                <a:pt x="0" y="0"/>
              </a:moveTo>
              <a:lnTo>
                <a:pt x="0" y="1950103"/>
              </a:lnTo>
              <a:lnTo>
                <a:pt x="134485" y="19501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051D10-B046-40B9-B710-082308D3F220}">
      <dsp:nvSpPr>
        <dsp:cNvPr id="0" name=""/>
        <dsp:cNvSpPr/>
      </dsp:nvSpPr>
      <dsp:spPr>
        <a:xfrm>
          <a:off x="1469360" y="2140946"/>
          <a:ext cx="1075882" cy="455044"/>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Gestion </a:t>
          </a:r>
          <a:r>
            <a:rPr lang="en-US" sz="1200" kern="1200" dirty="0" err="1">
              <a:solidFill>
                <a:schemeClr val="accent6"/>
              </a:solidFill>
              <a:latin typeface="Century Gothic" panose="020B0502020202020204" pitchFamily="34" charset="0"/>
              <a:cs typeface="Lato Regular"/>
            </a:rPr>
            <a:t>d’accès</a:t>
          </a:r>
          <a:r>
            <a:rPr lang="en-US" sz="1200" kern="1200" dirty="0">
              <a:solidFill>
                <a:schemeClr val="accent6"/>
              </a:solidFill>
              <a:latin typeface="Century Gothic" panose="020B0502020202020204" pitchFamily="34" charset="0"/>
              <a:cs typeface="Lato Regular"/>
            </a:rPr>
            <a:t> aux </a:t>
          </a:r>
          <a:r>
            <a:rPr lang="en-US" sz="1200" kern="1200" dirty="0" err="1">
              <a:solidFill>
                <a:schemeClr val="accent6"/>
              </a:solidFill>
              <a:latin typeface="Century Gothic" panose="020B0502020202020204" pitchFamily="34" charset="0"/>
              <a:cs typeface="Lato Regular"/>
            </a:rPr>
            <a:t>locaux</a:t>
          </a:r>
          <a:endParaRPr lang="en-US" sz="1200" kern="1200" dirty="0">
            <a:solidFill>
              <a:schemeClr val="accent6"/>
            </a:solidFill>
            <a:latin typeface="Century Gothic" panose="020B0502020202020204" pitchFamily="34" charset="0"/>
            <a:cs typeface="Lato Regular"/>
          </a:endParaRPr>
        </a:p>
      </dsp:txBody>
      <dsp:txXfrm>
        <a:off x="1482688" y="2154274"/>
        <a:ext cx="1049226" cy="428388"/>
      </dsp:txXfrm>
    </dsp:sp>
    <dsp:sp modelId="{4B9B8C75-E710-443D-89A9-55155064090C}">
      <dsp:nvSpPr>
        <dsp:cNvPr id="0" name=""/>
        <dsp:cNvSpPr/>
      </dsp:nvSpPr>
      <dsp:spPr>
        <a:xfrm>
          <a:off x="1334874" y="418364"/>
          <a:ext cx="134485" cy="2567065"/>
        </a:xfrm>
        <a:custGeom>
          <a:avLst/>
          <a:gdLst/>
          <a:ahLst/>
          <a:cxnLst/>
          <a:rect l="0" t="0" r="0" b="0"/>
          <a:pathLst>
            <a:path>
              <a:moveTo>
                <a:pt x="0" y="0"/>
              </a:moveTo>
              <a:lnTo>
                <a:pt x="0" y="2567065"/>
              </a:lnTo>
              <a:lnTo>
                <a:pt x="134485" y="25670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50982-922C-416A-8402-E86751328555}">
      <dsp:nvSpPr>
        <dsp:cNvPr id="0" name=""/>
        <dsp:cNvSpPr/>
      </dsp:nvSpPr>
      <dsp:spPr>
        <a:xfrm>
          <a:off x="1469360" y="2764097"/>
          <a:ext cx="1075882" cy="442665"/>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Agendas </a:t>
          </a:r>
          <a:r>
            <a:rPr lang="en-US" sz="1200" kern="1200" dirty="0" err="1">
              <a:solidFill>
                <a:schemeClr val="accent6"/>
              </a:solidFill>
              <a:latin typeface="Century Gothic" panose="020B0502020202020204" pitchFamily="34" charset="0"/>
              <a:cs typeface="Lato Regular"/>
            </a:rPr>
            <a:t>partagés</a:t>
          </a:r>
          <a:endParaRPr lang="en-US" sz="1200" kern="1200" dirty="0">
            <a:solidFill>
              <a:schemeClr val="accent6"/>
            </a:solidFill>
            <a:latin typeface="Century Gothic" panose="020B0502020202020204" pitchFamily="34" charset="0"/>
            <a:cs typeface="Lato Regular"/>
          </a:endParaRPr>
        </a:p>
      </dsp:txBody>
      <dsp:txXfrm>
        <a:off x="1482325" y="2777062"/>
        <a:ext cx="1049952" cy="416735"/>
      </dsp:txXfrm>
    </dsp:sp>
    <dsp:sp modelId="{739B0EE7-4EAB-4A5F-86A1-E435AD994F9A}">
      <dsp:nvSpPr>
        <dsp:cNvPr id="0" name=""/>
        <dsp:cNvSpPr/>
      </dsp:nvSpPr>
      <dsp:spPr>
        <a:xfrm>
          <a:off x="1334874" y="418364"/>
          <a:ext cx="134485" cy="3108586"/>
        </a:xfrm>
        <a:custGeom>
          <a:avLst/>
          <a:gdLst/>
          <a:ahLst/>
          <a:cxnLst/>
          <a:rect l="0" t="0" r="0" b="0"/>
          <a:pathLst>
            <a:path>
              <a:moveTo>
                <a:pt x="0" y="0"/>
              </a:moveTo>
              <a:lnTo>
                <a:pt x="0" y="3108586"/>
              </a:lnTo>
              <a:lnTo>
                <a:pt x="134485" y="3108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719FC9-F06D-43A8-9A32-FAF17579FA29}">
      <dsp:nvSpPr>
        <dsp:cNvPr id="0" name=""/>
        <dsp:cNvSpPr/>
      </dsp:nvSpPr>
      <dsp:spPr>
        <a:xfrm>
          <a:off x="1469360" y="3374868"/>
          <a:ext cx="1075882" cy="304165"/>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Carnets </a:t>
          </a:r>
          <a:r>
            <a:rPr lang="en-US" sz="1200" kern="1200" dirty="0" err="1">
              <a:solidFill>
                <a:schemeClr val="accent6"/>
              </a:solidFill>
              <a:latin typeface="Century Gothic" panose="020B0502020202020204" pitchFamily="34" charset="0"/>
              <a:cs typeface="Lato Regular"/>
            </a:rPr>
            <a:t>d’adresses</a:t>
          </a:r>
          <a:endParaRPr lang="en-US" sz="1200" kern="1200" dirty="0">
            <a:solidFill>
              <a:schemeClr val="accent6"/>
            </a:solidFill>
            <a:latin typeface="Century Gothic" panose="020B0502020202020204" pitchFamily="34" charset="0"/>
            <a:cs typeface="Lato Regular"/>
          </a:endParaRPr>
        </a:p>
      </dsp:txBody>
      <dsp:txXfrm>
        <a:off x="1478269" y="3383777"/>
        <a:ext cx="1058064" cy="286347"/>
      </dsp:txXfrm>
    </dsp:sp>
    <dsp:sp modelId="{4D2DD9E8-71E7-48BA-AC2E-2B7DF131491F}">
      <dsp:nvSpPr>
        <dsp:cNvPr id="0" name=""/>
        <dsp:cNvSpPr/>
      </dsp:nvSpPr>
      <dsp:spPr>
        <a:xfrm>
          <a:off x="1334874" y="418364"/>
          <a:ext cx="134485" cy="3589139"/>
        </a:xfrm>
        <a:custGeom>
          <a:avLst/>
          <a:gdLst/>
          <a:ahLst/>
          <a:cxnLst/>
          <a:rect l="0" t="0" r="0" b="0"/>
          <a:pathLst>
            <a:path>
              <a:moveTo>
                <a:pt x="0" y="0"/>
              </a:moveTo>
              <a:lnTo>
                <a:pt x="0" y="3589139"/>
              </a:lnTo>
              <a:lnTo>
                <a:pt x="134485" y="3589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74786-E793-4202-B3B7-32BD5CF9ECEC}">
      <dsp:nvSpPr>
        <dsp:cNvPr id="0" name=""/>
        <dsp:cNvSpPr/>
      </dsp:nvSpPr>
      <dsp:spPr>
        <a:xfrm>
          <a:off x="1469360" y="3847140"/>
          <a:ext cx="1075882" cy="320727"/>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a:t>
          </a:r>
        </a:p>
      </dsp:txBody>
      <dsp:txXfrm>
        <a:off x="1478754" y="3856534"/>
        <a:ext cx="1057094" cy="301939"/>
      </dsp:txXfrm>
    </dsp:sp>
    <dsp:sp modelId="{825936F8-B84F-0641-8954-649A2455844C}">
      <dsp:nvSpPr>
        <dsp:cNvPr id="0" name=""/>
        <dsp:cNvSpPr/>
      </dsp:nvSpPr>
      <dsp:spPr>
        <a:xfrm>
          <a:off x="2881455" y="834"/>
          <a:ext cx="1344852" cy="417529"/>
        </a:xfrm>
        <a:prstGeom prst="roundRect">
          <a:avLst>
            <a:gd name="adj" fmla="val 10000"/>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b="1" i="0" kern="1200" dirty="0">
              <a:solidFill>
                <a:schemeClr val="bg1"/>
              </a:solidFill>
              <a:latin typeface="Century Gothic" panose="020B0502020202020204" pitchFamily="34" charset="0"/>
              <a:cs typeface="Lato Regular"/>
            </a:rPr>
            <a:t>Relation clients </a:t>
          </a:r>
          <a:r>
            <a:rPr lang="en-US" sz="1300" b="1" i="0" kern="1200" dirty="0" err="1">
              <a:solidFill>
                <a:schemeClr val="bg1"/>
              </a:solidFill>
              <a:latin typeface="Century Gothic" panose="020B0502020202020204" pitchFamily="34" charset="0"/>
              <a:cs typeface="Lato Regular"/>
            </a:rPr>
            <a:t>fournisseurs</a:t>
          </a:r>
          <a:endParaRPr lang="en-US" sz="1300" b="1" i="0" kern="1200" dirty="0">
            <a:solidFill>
              <a:schemeClr val="bg1"/>
            </a:solidFill>
            <a:latin typeface="Century Gothic" panose="020B0502020202020204" pitchFamily="34" charset="0"/>
            <a:cs typeface="Lato Regular"/>
          </a:endParaRPr>
        </a:p>
      </dsp:txBody>
      <dsp:txXfrm>
        <a:off x="2893684" y="13063"/>
        <a:ext cx="1320394" cy="393071"/>
      </dsp:txXfrm>
    </dsp:sp>
    <dsp:sp modelId="{28F2ACD5-A3DC-3C42-B598-6EE2D0EA8E43}">
      <dsp:nvSpPr>
        <dsp:cNvPr id="0" name=""/>
        <dsp:cNvSpPr/>
      </dsp:nvSpPr>
      <dsp:spPr>
        <a:xfrm>
          <a:off x="3015940" y="418364"/>
          <a:ext cx="134485" cy="454267"/>
        </a:xfrm>
        <a:custGeom>
          <a:avLst/>
          <a:gdLst/>
          <a:ahLst/>
          <a:cxnLst/>
          <a:rect l="0" t="0" r="0" b="0"/>
          <a:pathLst>
            <a:path>
              <a:moveTo>
                <a:pt x="0" y="0"/>
              </a:moveTo>
              <a:lnTo>
                <a:pt x="0" y="454267"/>
              </a:lnTo>
              <a:lnTo>
                <a:pt x="134485" y="454267"/>
              </a:lnTo>
            </a:path>
          </a:pathLst>
        </a:custGeom>
        <a:noFill/>
        <a:ln w="12700" cap="flat" cmpd="sng" algn="ctr">
          <a:solidFill>
            <a:srgbClr val="BFBFBF"/>
          </a:solidFill>
          <a:prstDash val="sysDash"/>
          <a:miter lim="800000"/>
        </a:ln>
        <a:effectLst/>
      </dsp:spPr>
      <dsp:style>
        <a:lnRef idx="2">
          <a:scrgbClr r="0" g="0" b="0"/>
        </a:lnRef>
        <a:fillRef idx="0">
          <a:scrgbClr r="0" g="0" b="0"/>
        </a:fillRef>
        <a:effectRef idx="0">
          <a:scrgbClr r="0" g="0" b="0"/>
        </a:effectRef>
        <a:fontRef idx="minor"/>
      </dsp:style>
    </dsp:sp>
    <dsp:sp modelId="{DD7A503E-C319-0D47-B25A-F513285E5417}">
      <dsp:nvSpPr>
        <dsp:cNvPr id="0" name=""/>
        <dsp:cNvSpPr/>
      </dsp:nvSpPr>
      <dsp:spPr>
        <a:xfrm>
          <a:off x="3150426" y="586471"/>
          <a:ext cx="1075882" cy="572322"/>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Envoi et </a:t>
          </a:r>
          <a:r>
            <a:rPr lang="en-US" sz="1200" kern="1200" dirty="0" err="1">
              <a:solidFill>
                <a:schemeClr val="accent6"/>
              </a:solidFill>
              <a:latin typeface="Century Gothic" panose="020B0502020202020204" pitchFamily="34" charset="0"/>
              <a:cs typeface="Lato Regular"/>
            </a:rPr>
            <a:t>réception</a:t>
          </a:r>
          <a:r>
            <a:rPr lang="en-US" sz="1200" kern="1200" dirty="0">
              <a:solidFill>
                <a:schemeClr val="accent6"/>
              </a:solidFill>
              <a:latin typeface="Century Gothic" panose="020B0502020202020204" pitchFamily="34" charset="0"/>
              <a:cs typeface="Lato Regular"/>
            </a:rPr>
            <a:t> de </a:t>
          </a:r>
          <a:r>
            <a:rPr lang="en-US" sz="1200" kern="1200" dirty="0" err="1">
              <a:solidFill>
                <a:schemeClr val="accent6"/>
              </a:solidFill>
              <a:latin typeface="Century Gothic" panose="020B0502020202020204" pitchFamily="34" charset="0"/>
              <a:cs typeface="Lato Regular"/>
            </a:rPr>
            <a:t>courriers</a:t>
          </a:r>
          <a:endParaRPr lang="en-US" sz="1200" kern="1200" dirty="0">
            <a:solidFill>
              <a:schemeClr val="accent6"/>
            </a:solidFill>
            <a:latin typeface="Century Gothic" panose="020B0502020202020204" pitchFamily="34" charset="0"/>
            <a:cs typeface="Lato Regular"/>
          </a:endParaRPr>
        </a:p>
      </dsp:txBody>
      <dsp:txXfrm>
        <a:off x="3167189" y="603234"/>
        <a:ext cx="1042356" cy="538796"/>
      </dsp:txXfrm>
    </dsp:sp>
    <dsp:sp modelId="{A9EC1C8F-02E7-334A-8819-041AF3A47AF4}">
      <dsp:nvSpPr>
        <dsp:cNvPr id="0" name=""/>
        <dsp:cNvSpPr/>
      </dsp:nvSpPr>
      <dsp:spPr>
        <a:xfrm>
          <a:off x="3015940" y="418364"/>
          <a:ext cx="134485" cy="1182431"/>
        </a:xfrm>
        <a:custGeom>
          <a:avLst/>
          <a:gdLst/>
          <a:ahLst/>
          <a:cxnLst/>
          <a:rect l="0" t="0" r="0" b="0"/>
          <a:pathLst>
            <a:path>
              <a:moveTo>
                <a:pt x="0" y="0"/>
              </a:moveTo>
              <a:lnTo>
                <a:pt x="0" y="1182431"/>
              </a:lnTo>
              <a:lnTo>
                <a:pt x="134485" y="1182431"/>
              </a:lnTo>
            </a:path>
          </a:pathLst>
        </a:custGeom>
        <a:noFill/>
        <a:ln w="12700" cap="flat" cmpd="sng" algn="ctr">
          <a:solidFill>
            <a:srgbClr val="BFBFBF"/>
          </a:solidFill>
          <a:prstDash val="sysDash"/>
          <a:miter lim="800000"/>
        </a:ln>
        <a:effectLst/>
      </dsp:spPr>
      <dsp:style>
        <a:lnRef idx="2">
          <a:scrgbClr r="0" g="0" b="0"/>
        </a:lnRef>
        <a:fillRef idx="0">
          <a:scrgbClr r="0" g="0" b="0"/>
        </a:fillRef>
        <a:effectRef idx="0">
          <a:scrgbClr r="0" g="0" b="0"/>
        </a:effectRef>
        <a:fontRef idx="minor"/>
      </dsp:style>
    </dsp:sp>
    <dsp:sp modelId="{09FE1598-27C7-5343-B8E1-7CBD0F9B5172}">
      <dsp:nvSpPr>
        <dsp:cNvPr id="0" name=""/>
        <dsp:cNvSpPr/>
      </dsp:nvSpPr>
      <dsp:spPr>
        <a:xfrm>
          <a:off x="3150426" y="1326900"/>
          <a:ext cx="1075882" cy="547792"/>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Facturation /</a:t>
          </a:r>
        </a:p>
        <a:p>
          <a:pPr lvl="0" algn="ctr" defTabSz="533400">
            <a:lnSpc>
              <a:spcPct val="90000"/>
            </a:lnSpc>
            <a:spcBef>
              <a:spcPct val="0"/>
            </a:spcBef>
            <a:spcAft>
              <a:spcPct val="35000"/>
            </a:spcAft>
          </a:pPr>
          <a:r>
            <a:rPr lang="en-US" sz="1200" kern="1200" dirty="0" err="1">
              <a:solidFill>
                <a:schemeClr val="accent6"/>
              </a:solidFill>
              <a:latin typeface="Century Gothic" panose="020B0502020202020204" pitchFamily="34" charset="0"/>
              <a:cs typeface="Lato Regular"/>
            </a:rPr>
            <a:t>Règlements</a:t>
          </a:r>
          <a:endParaRPr lang="en-US" sz="1200" kern="1200" dirty="0">
            <a:solidFill>
              <a:schemeClr val="accent6"/>
            </a:solidFill>
            <a:latin typeface="Century Gothic" panose="020B0502020202020204" pitchFamily="34" charset="0"/>
            <a:cs typeface="Lato Regular"/>
          </a:endParaRPr>
        </a:p>
      </dsp:txBody>
      <dsp:txXfrm>
        <a:off x="3166470" y="1342944"/>
        <a:ext cx="1043794" cy="515704"/>
      </dsp:txXfrm>
    </dsp:sp>
    <dsp:sp modelId="{1F4443F6-6183-4B69-8EAC-B12C719D16EB}">
      <dsp:nvSpPr>
        <dsp:cNvPr id="0" name=""/>
        <dsp:cNvSpPr/>
      </dsp:nvSpPr>
      <dsp:spPr>
        <a:xfrm>
          <a:off x="3015940" y="418364"/>
          <a:ext cx="134485" cy="1960647"/>
        </a:xfrm>
        <a:custGeom>
          <a:avLst/>
          <a:gdLst/>
          <a:ahLst/>
          <a:cxnLst/>
          <a:rect l="0" t="0" r="0" b="0"/>
          <a:pathLst>
            <a:path>
              <a:moveTo>
                <a:pt x="0" y="0"/>
              </a:moveTo>
              <a:lnTo>
                <a:pt x="0" y="1960647"/>
              </a:lnTo>
              <a:lnTo>
                <a:pt x="134485" y="19606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0B1FD-8C59-4C92-9FFE-A626896302FF}">
      <dsp:nvSpPr>
        <dsp:cNvPr id="0" name=""/>
        <dsp:cNvSpPr/>
      </dsp:nvSpPr>
      <dsp:spPr>
        <a:xfrm>
          <a:off x="3150426" y="2042798"/>
          <a:ext cx="1075882" cy="672426"/>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Gestion d’un </a:t>
          </a:r>
          <a:r>
            <a:rPr lang="en-US" sz="1200" kern="1200" dirty="0" err="1">
              <a:solidFill>
                <a:schemeClr val="accent6"/>
              </a:solidFill>
              <a:latin typeface="Century Gothic" panose="020B0502020202020204" pitchFamily="34" charset="0"/>
              <a:cs typeface="Lato Regular"/>
            </a:rPr>
            <a:t>fichier</a:t>
          </a:r>
          <a:r>
            <a:rPr lang="en-US" sz="1200" kern="1200" dirty="0">
              <a:solidFill>
                <a:schemeClr val="accent6"/>
              </a:solidFill>
              <a:latin typeface="Century Gothic" panose="020B0502020202020204" pitchFamily="34" charset="0"/>
              <a:cs typeface="Lato Regular"/>
            </a:rPr>
            <a:t> clients /prospects</a:t>
          </a:r>
        </a:p>
      </dsp:txBody>
      <dsp:txXfrm>
        <a:off x="3170121" y="2062493"/>
        <a:ext cx="1036492" cy="633036"/>
      </dsp:txXfrm>
    </dsp:sp>
    <dsp:sp modelId="{396D0B3B-C451-4622-B087-0EC92D2EB12B}">
      <dsp:nvSpPr>
        <dsp:cNvPr id="0" name=""/>
        <dsp:cNvSpPr/>
      </dsp:nvSpPr>
      <dsp:spPr>
        <a:xfrm>
          <a:off x="3015940" y="418364"/>
          <a:ext cx="134485" cy="2801180"/>
        </a:xfrm>
        <a:custGeom>
          <a:avLst/>
          <a:gdLst/>
          <a:ahLst/>
          <a:cxnLst/>
          <a:rect l="0" t="0" r="0" b="0"/>
          <a:pathLst>
            <a:path>
              <a:moveTo>
                <a:pt x="0" y="0"/>
              </a:moveTo>
              <a:lnTo>
                <a:pt x="0" y="2801180"/>
              </a:lnTo>
              <a:lnTo>
                <a:pt x="134485" y="28011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0849BA-E0F2-4F25-98CB-41437068371F}">
      <dsp:nvSpPr>
        <dsp:cNvPr id="0" name=""/>
        <dsp:cNvSpPr/>
      </dsp:nvSpPr>
      <dsp:spPr>
        <a:xfrm>
          <a:off x="3150426" y="2883331"/>
          <a:ext cx="1075882" cy="672426"/>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Gestion d’un </a:t>
          </a:r>
          <a:r>
            <a:rPr lang="en-US" sz="1200" kern="1200" dirty="0" err="1">
              <a:solidFill>
                <a:schemeClr val="accent6"/>
              </a:solidFill>
              <a:latin typeface="Century Gothic" panose="020B0502020202020204" pitchFamily="34" charset="0"/>
              <a:cs typeface="Lato Regular"/>
            </a:rPr>
            <a:t>fichier</a:t>
          </a:r>
          <a:r>
            <a:rPr lang="en-US" sz="1200" kern="1200" dirty="0">
              <a:solidFill>
                <a:schemeClr val="accent6"/>
              </a:solidFill>
              <a:latin typeface="Century Gothic" panose="020B0502020202020204" pitchFamily="34" charset="0"/>
              <a:cs typeface="Lato Regular"/>
            </a:rPr>
            <a:t> </a:t>
          </a:r>
          <a:r>
            <a:rPr lang="en-US" sz="1200" kern="1200" dirty="0" err="1">
              <a:solidFill>
                <a:schemeClr val="accent6"/>
              </a:solidFill>
              <a:latin typeface="Century Gothic" panose="020B0502020202020204" pitchFamily="34" charset="0"/>
              <a:cs typeface="Lato Regular"/>
            </a:rPr>
            <a:t>fournisseurs</a:t>
          </a:r>
          <a:endParaRPr lang="en-US" sz="1200" kern="1200" dirty="0">
            <a:solidFill>
              <a:schemeClr val="accent6"/>
            </a:solidFill>
            <a:latin typeface="Century Gothic" panose="020B0502020202020204" pitchFamily="34" charset="0"/>
            <a:cs typeface="Lato Regular"/>
          </a:endParaRPr>
        </a:p>
      </dsp:txBody>
      <dsp:txXfrm>
        <a:off x="3170121" y="2903026"/>
        <a:ext cx="1036492" cy="633036"/>
      </dsp:txXfrm>
    </dsp:sp>
    <dsp:sp modelId="{7B67E5EC-F1A8-F54D-89F0-41F863E9D2E2}">
      <dsp:nvSpPr>
        <dsp:cNvPr id="0" name=""/>
        <dsp:cNvSpPr/>
      </dsp:nvSpPr>
      <dsp:spPr>
        <a:xfrm>
          <a:off x="4562521" y="834"/>
          <a:ext cx="1344852" cy="417529"/>
        </a:xfrm>
        <a:prstGeom prst="roundRect">
          <a:avLst>
            <a:gd name="adj" fmla="val 10000"/>
          </a:avLst>
        </a:prstGeom>
        <a:solidFill>
          <a:schemeClr val="accent4"/>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i="0" kern="1200" dirty="0" err="1">
              <a:solidFill>
                <a:schemeClr val="bg1"/>
              </a:solidFill>
              <a:latin typeface="Century Gothic" panose="020B0502020202020204" pitchFamily="34" charset="0"/>
              <a:cs typeface="Lato Regular"/>
            </a:rPr>
            <a:t>Multimédia</a:t>
          </a:r>
          <a:endParaRPr lang="en-US" sz="1400" b="1" i="0" kern="1200" dirty="0">
            <a:solidFill>
              <a:schemeClr val="bg1"/>
            </a:solidFill>
            <a:latin typeface="Century Gothic" panose="020B0502020202020204" pitchFamily="34" charset="0"/>
            <a:cs typeface="Lato Regular"/>
          </a:endParaRPr>
        </a:p>
      </dsp:txBody>
      <dsp:txXfrm>
        <a:off x="4574750" y="13063"/>
        <a:ext cx="1320394" cy="393071"/>
      </dsp:txXfrm>
    </dsp:sp>
    <dsp:sp modelId="{7831217E-DBF7-0046-8530-35D4D0D9345B}">
      <dsp:nvSpPr>
        <dsp:cNvPr id="0" name=""/>
        <dsp:cNvSpPr/>
      </dsp:nvSpPr>
      <dsp:spPr>
        <a:xfrm>
          <a:off x="4697006" y="418364"/>
          <a:ext cx="134485" cy="324953"/>
        </a:xfrm>
        <a:custGeom>
          <a:avLst/>
          <a:gdLst/>
          <a:ahLst/>
          <a:cxnLst/>
          <a:rect l="0" t="0" r="0" b="0"/>
          <a:pathLst>
            <a:path>
              <a:moveTo>
                <a:pt x="0" y="0"/>
              </a:moveTo>
              <a:lnTo>
                <a:pt x="0" y="324953"/>
              </a:lnTo>
              <a:lnTo>
                <a:pt x="134485" y="324953"/>
              </a:lnTo>
            </a:path>
          </a:pathLst>
        </a:custGeom>
        <a:noFill/>
        <a:ln w="12700" cap="flat" cmpd="sng" algn="ctr">
          <a:solidFill>
            <a:srgbClr val="BFBFBF"/>
          </a:solidFill>
          <a:prstDash val="sysDash"/>
          <a:miter lim="800000"/>
        </a:ln>
        <a:effectLst/>
      </dsp:spPr>
      <dsp:style>
        <a:lnRef idx="2">
          <a:scrgbClr r="0" g="0" b="0"/>
        </a:lnRef>
        <a:fillRef idx="0">
          <a:scrgbClr r="0" g="0" b="0"/>
        </a:fillRef>
        <a:effectRef idx="0">
          <a:scrgbClr r="0" g="0" b="0"/>
        </a:effectRef>
        <a:fontRef idx="minor"/>
      </dsp:style>
    </dsp:sp>
    <dsp:sp modelId="{438F176B-B9E7-4345-8F20-579A18B05C6F}">
      <dsp:nvSpPr>
        <dsp:cNvPr id="0" name=""/>
        <dsp:cNvSpPr/>
      </dsp:nvSpPr>
      <dsp:spPr>
        <a:xfrm>
          <a:off x="4831492" y="586471"/>
          <a:ext cx="1075882" cy="313693"/>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Site web</a:t>
          </a:r>
        </a:p>
      </dsp:txBody>
      <dsp:txXfrm>
        <a:off x="4840680" y="595659"/>
        <a:ext cx="1057506" cy="295317"/>
      </dsp:txXfrm>
    </dsp:sp>
    <dsp:sp modelId="{4559D19A-4F29-A84A-BEF5-AF351C65CB48}">
      <dsp:nvSpPr>
        <dsp:cNvPr id="0" name=""/>
        <dsp:cNvSpPr/>
      </dsp:nvSpPr>
      <dsp:spPr>
        <a:xfrm>
          <a:off x="4697006" y="418364"/>
          <a:ext cx="134485" cy="806753"/>
        </a:xfrm>
        <a:custGeom>
          <a:avLst/>
          <a:gdLst/>
          <a:ahLst/>
          <a:cxnLst/>
          <a:rect l="0" t="0" r="0" b="0"/>
          <a:pathLst>
            <a:path>
              <a:moveTo>
                <a:pt x="0" y="0"/>
              </a:moveTo>
              <a:lnTo>
                <a:pt x="0" y="806753"/>
              </a:lnTo>
              <a:lnTo>
                <a:pt x="134485" y="806753"/>
              </a:lnTo>
            </a:path>
          </a:pathLst>
        </a:custGeom>
        <a:noFill/>
        <a:ln w="12700" cap="flat" cmpd="sng" algn="ctr">
          <a:solidFill>
            <a:srgbClr val="BFBFBF"/>
          </a:solidFill>
          <a:prstDash val="sysDash"/>
          <a:miter lim="800000"/>
        </a:ln>
        <a:effectLst/>
      </dsp:spPr>
      <dsp:style>
        <a:lnRef idx="2">
          <a:scrgbClr r="0" g="0" b="0"/>
        </a:lnRef>
        <a:fillRef idx="0">
          <a:scrgbClr r="0" g="0" b="0"/>
        </a:fillRef>
        <a:effectRef idx="0">
          <a:scrgbClr r="0" g="0" b="0"/>
        </a:effectRef>
        <a:fontRef idx="minor"/>
      </dsp:style>
    </dsp:sp>
    <dsp:sp modelId="{5229B70F-D377-0E4B-BE3D-9E770D49DE75}">
      <dsp:nvSpPr>
        <dsp:cNvPr id="0" name=""/>
        <dsp:cNvSpPr/>
      </dsp:nvSpPr>
      <dsp:spPr>
        <a:xfrm>
          <a:off x="4831492" y="1068271"/>
          <a:ext cx="1075882" cy="313693"/>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a:solidFill>
                <a:schemeClr val="accent6"/>
              </a:solidFill>
              <a:latin typeface="Century Gothic" panose="020B0502020202020204" pitchFamily="34" charset="0"/>
              <a:cs typeface="Lato Regular"/>
            </a:rPr>
            <a:t>Formulaire de collecte </a:t>
          </a:r>
          <a:endParaRPr lang="en-US" sz="1200" kern="1200" dirty="0">
            <a:solidFill>
              <a:schemeClr val="accent6"/>
            </a:solidFill>
            <a:latin typeface="Century Gothic" panose="020B0502020202020204" pitchFamily="34" charset="0"/>
            <a:cs typeface="Lato Regular"/>
          </a:endParaRPr>
        </a:p>
      </dsp:txBody>
      <dsp:txXfrm>
        <a:off x="4840680" y="1077459"/>
        <a:ext cx="1057506" cy="295317"/>
      </dsp:txXfrm>
    </dsp:sp>
    <dsp:sp modelId="{76B34BC5-CAAD-4639-98E9-02F6BCA80D66}">
      <dsp:nvSpPr>
        <dsp:cNvPr id="0" name=""/>
        <dsp:cNvSpPr/>
      </dsp:nvSpPr>
      <dsp:spPr>
        <a:xfrm>
          <a:off x="4697006" y="418364"/>
          <a:ext cx="134485" cy="1287884"/>
        </a:xfrm>
        <a:custGeom>
          <a:avLst/>
          <a:gdLst/>
          <a:ahLst/>
          <a:cxnLst/>
          <a:rect l="0" t="0" r="0" b="0"/>
          <a:pathLst>
            <a:path>
              <a:moveTo>
                <a:pt x="0" y="0"/>
              </a:moveTo>
              <a:lnTo>
                <a:pt x="0" y="1287884"/>
              </a:lnTo>
              <a:lnTo>
                <a:pt x="134485" y="1287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5F203-6B2F-41C8-9779-C59CD2DB7AC8}">
      <dsp:nvSpPr>
        <dsp:cNvPr id="0" name=""/>
        <dsp:cNvSpPr/>
      </dsp:nvSpPr>
      <dsp:spPr>
        <a:xfrm>
          <a:off x="4831492" y="1550071"/>
          <a:ext cx="1075882" cy="312355"/>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Newsletter</a:t>
          </a:r>
        </a:p>
      </dsp:txBody>
      <dsp:txXfrm>
        <a:off x="4840641" y="1559220"/>
        <a:ext cx="1057584" cy="294057"/>
      </dsp:txXfrm>
    </dsp:sp>
    <dsp:sp modelId="{D62B5752-8387-4F0D-A6B2-78D28D44246F}">
      <dsp:nvSpPr>
        <dsp:cNvPr id="0" name=""/>
        <dsp:cNvSpPr/>
      </dsp:nvSpPr>
      <dsp:spPr>
        <a:xfrm>
          <a:off x="4697006" y="418364"/>
          <a:ext cx="134485" cy="1948382"/>
        </a:xfrm>
        <a:custGeom>
          <a:avLst/>
          <a:gdLst/>
          <a:ahLst/>
          <a:cxnLst/>
          <a:rect l="0" t="0" r="0" b="0"/>
          <a:pathLst>
            <a:path>
              <a:moveTo>
                <a:pt x="0" y="0"/>
              </a:moveTo>
              <a:lnTo>
                <a:pt x="0" y="1948382"/>
              </a:lnTo>
              <a:lnTo>
                <a:pt x="134485" y="19483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8203EC-2263-4CF0-AC58-C651D832F9E6}">
      <dsp:nvSpPr>
        <dsp:cNvPr id="0" name=""/>
        <dsp:cNvSpPr/>
      </dsp:nvSpPr>
      <dsp:spPr>
        <a:xfrm>
          <a:off x="4831492" y="2030533"/>
          <a:ext cx="1075882" cy="672426"/>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Photos/ </a:t>
          </a:r>
          <a:r>
            <a:rPr lang="en-US" sz="1200" kern="1200" dirty="0" err="1">
              <a:solidFill>
                <a:schemeClr val="accent6"/>
              </a:solidFill>
              <a:latin typeface="Century Gothic" panose="020B0502020202020204" pitchFamily="34" charset="0"/>
              <a:cs typeface="Lato Regular"/>
            </a:rPr>
            <a:t>vidéos</a:t>
          </a:r>
          <a:r>
            <a:rPr lang="en-US" sz="1200" kern="1200" dirty="0">
              <a:solidFill>
                <a:schemeClr val="accent6"/>
              </a:solidFill>
              <a:latin typeface="Century Gothic" panose="020B0502020202020204" pitchFamily="34" charset="0"/>
              <a:cs typeface="Lato Regular"/>
            </a:rPr>
            <a:t> de </a:t>
          </a:r>
          <a:r>
            <a:rPr lang="en-US" sz="1200" kern="1200" dirty="0" err="1">
              <a:solidFill>
                <a:schemeClr val="accent6"/>
              </a:solidFill>
              <a:latin typeface="Century Gothic" panose="020B0502020202020204" pitchFamily="34" charset="0"/>
              <a:cs typeface="Lato Regular"/>
            </a:rPr>
            <a:t>personnes</a:t>
          </a:r>
          <a:endParaRPr lang="en-US" sz="1200" kern="1200" dirty="0">
            <a:solidFill>
              <a:schemeClr val="accent6"/>
            </a:solidFill>
            <a:latin typeface="Century Gothic" panose="020B0502020202020204" pitchFamily="34" charset="0"/>
            <a:cs typeface="Lato Regular"/>
          </a:endParaRPr>
        </a:p>
      </dsp:txBody>
      <dsp:txXfrm>
        <a:off x="4851187" y="2050228"/>
        <a:ext cx="1036492" cy="633036"/>
      </dsp:txXfrm>
    </dsp:sp>
    <dsp:sp modelId="{78EBD86D-46A5-4848-8258-B3A0BBB10F59}">
      <dsp:nvSpPr>
        <dsp:cNvPr id="0" name=""/>
        <dsp:cNvSpPr/>
      </dsp:nvSpPr>
      <dsp:spPr>
        <a:xfrm>
          <a:off x="4697006" y="418364"/>
          <a:ext cx="134485" cy="2706986"/>
        </a:xfrm>
        <a:custGeom>
          <a:avLst/>
          <a:gdLst/>
          <a:ahLst/>
          <a:cxnLst/>
          <a:rect l="0" t="0" r="0" b="0"/>
          <a:pathLst>
            <a:path>
              <a:moveTo>
                <a:pt x="0" y="0"/>
              </a:moveTo>
              <a:lnTo>
                <a:pt x="0" y="2706986"/>
              </a:lnTo>
              <a:lnTo>
                <a:pt x="134485" y="27069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501604-EF38-4E99-83F4-624CCD50455D}">
      <dsp:nvSpPr>
        <dsp:cNvPr id="0" name=""/>
        <dsp:cNvSpPr/>
      </dsp:nvSpPr>
      <dsp:spPr>
        <a:xfrm>
          <a:off x="4831492" y="2871066"/>
          <a:ext cx="1075882" cy="508569"/>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a:solidFill>
                <a:schemeClr val="accent6"/>
              </a:solidFill>
              <a:latin typeface="Century Gothic" panose="020B0502020202020204" pitchFamily="34" charset="0"/>
              <a:cs typeface="Lato Regular"/>
            </a:rPr>
            <a:t>Vidéo-surveillance</a:t>
          </a:r>
          <a:endParaRPr lang="en-US" sz="1200" kern="1200" dirty="0">
            <a:solidFill>
              <a:schemeClr val="accent6"/>
            </a:solidFill>
            <a:latin typeface="Century Gothic" panose="020B0502020202020204" pitchFamily="34" charset="0"/>
            <a:cs typeface="Lato Regular"/>
          </a:endParaRPr>
        </a:p>
      </dsp:txBody>
      <dsp:txXfrm>
        <a:off x="4846387" y="2885961"/>
        <a:ext cx="1046092" cy="478779"/>
      </dsp:txXfrm>
    </dsp:sp>
    <dsp:sp modelId="{922792F1-DD26-4EC2-B7E5-BDA58934AB7B}">
      <dsp:nvSpPr>
        <dsp:cNvPr id="0" name=""/>
        <dsp:cNvSpPr/>
      </dsp:nvSpPr>
      <dsp:spPr>
        <a:xfrm>
          <a:off x="4697006" y="418364"/>
          <a:ext cx="134485" cy="3337319"/>
        </a:xfrm>
        <a:custGeom>
          <a:avLst/>
          <a:gdLst/>
          <a:ahLst/>
          <a:cxnLst/>
          <a:rect l="0" t="0" r="0" b="0"/>
          <a:pathLst>
            <a:path>
              <a:moveTo>
                <a:pt x="0" y="0"/>
              </a:moveTo>
              <a:lnTo>
                <a:pt x="0" y="3337319"/>
              </a:lnTo>
              <a:lnTo>
                <a:pt x="134485" y="3337319"/>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E93A9FF9-33D5-47C9-AA40-882E7C5E3CC7}">
      <dsp:nvSpPr>
        <dsp:cNvPr id="0" name=""/>
        <dsp:cNvSpPr/>
      </dsp:nvSpPr>
      <dsp:spPr>
        <a:xfrm flipV="1">
          <a:off x="4831492" y="3547742"/>
          <a:ext cx="1075882" cy="415882"/>
        </a:xfrm>
        <a:prstGeom prst="roundRect">
          <a:avLst>
            <a:gd name="adj" fmla="val 1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accent6"/>
              </a:solidFill>
              <a:latin typeface="Century Gothic" panose="020B0502020202020204" pitchFamily="34" charset="0"/>
              <a:cs typeface="Lato Regular"/>
            </a:rPr>
            <a:t>...</a:t>
          </a:r>
        </a:p>
      </dsp:txBody>
      <dsp:txXfrm rot="10800000">
        <a:off x="4843673" y="3559923"/>
        <a:ext cx="1051520" cy="3915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99012"/>
          </a:xfrm>
          <a:prstGeom prst="rect">
            <a:avLst/>
          </a:prstGeom>
        </p:spPr>
        <p:txBody>
          <a:bodyPr vert="horz" lIns="91870" tIns="45935" rIns="91870" bIns="45935" rtlCol="0"/>
          <a:lstStyle>
            <a:lvl1pPr algn="r">
              <a:defRPr sz="1200"/>
            </a:lvl1pPr>
          </a:lstStyle>
          <a:p>
            <a:fld id="{D937396B-4AD2-4704-9750-FC03715E2E03}" type="datetimeFigureOut">
              <a:rPr lang="fr-FR" smtClean="0"/>
              <a:t>14/06/2019</a:t>
            </a:fld>
            <a:endParaRPr lang="fr-FR"/>
          </a:p>
        </p:txBody>
      </p:sp>
      <p:sp>
        <p:nvSpPr>
          <p:cNvPr id="4" name="Espace réservé de l'image des diapositives 3"/>
          <p:cNvSpPr>
            <a:spLocks noGrp="1" noRot="1" noChangeAspect="1"/>
          </p:cNvSpPr>
          <p:nvPr>
            <p:ph type="sldImg" idx="2"/>
          </p:nvPr>
        </p:nvSpPr>
        <p:spPr>
          <a:xfrm>
            <a:off x="1004888" y="1244600"/>
            <a:ext cx="4848225" cy="3355975"/>
          </a:xfrm>
          <a:prstGeom prst="rect">
            <a:avLst/>
          </a:prstGeom>
          <a:noFill/>
          <a:ln w="12700">
            <a:solidFill>
              <a:prstClr val="black"/>
            </a:solidFill>
          </a:ln>
        </p:spPr>
        <p:txBody>
          <a:bodyPr vert="horz" lIns="91870" tIns="45935" rIns="91870" bIns="45935" rtlCol="0" anchor="ctr"/>
          <a:lstStyle/>
          <a:p>
            <a:endParaRPr lang="fr-FR"/>
          </a:p>
        </p:txBody>
      </p:sp>
      <p:sp>
        <p:nvSpPr>
          <p:cNvPr id="5" name="Espace réservé des notes 4"/>
          <p:cNvSpPr>
            <a:spLocks noGrp="1"/>
          </p:cNvSpPr>
          <p:nvPr>
            <p:ph type="body" sz="quarter" idx="3"/>
          </p:nvPr>
        </p:nvSpPr>
        <p:spPr>
          <a:xfrm>
            <a:off x="685801" y="4786362"/>
            <a:ext cx="5486400" cy="3916115"/>
          </a:xfrm>
          <a:prstGeom prst="rect">
            <a:avLst/>
          </a:prstGeom>
        </p:spPr>
        <p:txBody>
          <a:bodyPr vert="horz" lIns="91870" tIns="45935" rIns="91870" bIns="4593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B7A47C85-CAA3-4971-AB81-25E1509BEDDF}" type="slidenum">
              <a:rPr lang="fr-FR" smtClean="0"/>
              <a:t>‹N°›</a:t>
            </a:fld>
            <a:endParaRPr lang="fr-FR"/>
          </a:p>
        </p:txBody>
      </p:sp>
    </p:spTree>
    <p:extLst>
      <p:ext uri="{BB962C8B-B14F-4D97-AF65-F5344CB8AC3E}">
        <p14:creationId xmlns:p14="http://schemas.microsoft.com/office/powerpoint/2010/main" val="378818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91675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59048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19810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00552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13101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111619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55470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46125"/>
            <a:ext cx="5387975"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153244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6530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953000" y="2338316"/>
            <a:ext cx="3896165" cy="286936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7798202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1693566" y="2000250"/>
            <a:ext cx="2605486" cy="3138488"/>
          </a:xfrm>
        </p:spPr>
        <p:txBody>
          <a:bodyPr>
            <a:normAutofit/>
          </a:bodyPr>
          <a:lstStyle>
            <a:lvl1pPr marL="0" indent="0">
              <a:buNone/>
              <a:defRPr sz="1301">
                <a:solidFill>
                  <a:schemeClr val="accent1"/>
                </a:solidFill>
              </a:defRPr>
            </a:lvl1pPr>
          </a:lstStyle>
          <a:p>
            <a:endParaRPr lang="id-ID" dirty="0"/>
          </a:p>
        </p:txBody>
      </p:sp>
      <p:sp>
        <p:nvSpPr>
          <p:cNvPr id="8" name="Rectangle 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31964249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901411" y="1803402"/>
            <a:ext cx="1733550" cy="1737360"/>
          </a:xfrm>
          <a:prstGeom prst="ellipse">
            <a:avLst/>
          </a:prstGeom>
        </p:spPr>
        <p:txBody>
          <a:bodyPr>
            <a:normAutofit/>
          </a:bodyPr>
          <a:lstStyle>
            <a:lvl1pPr>
              <a:defRPr sz="1301"/>
            </a:lvl1pPr>
          </a:lstStyle>
          <a:p>
            <a:endParaRPr lang="en-US" dirty="0"/>
          </a:p>
        </p:txBody>
      </p:sp>
      <p:sp>
        <p:nvSpPr>
          <p:cNvPr id="18" name="Picture Placeholder 22"/>
          <p:cNvSpPr>
            <a:spLocks noGrp="1"/>
          </p:cNvSpPr>
          <p:nvPr>
            <p:ph type="pic" sz="quarter" idx="16"/>
          </p:nvPr>
        </p:nvSpPr>
        <p:spPr>
          <a:xfrm>
            <a:off x="2971800" y="1803402"/>
            <a:ext cx="1733550" cy="1737360"/>
          </a:xfrm>
          <a:prstGeom prst="ellipse">
            <a:avLst/>
          </a:prstGeom>
        </p:spPr>
        <p:txBody>
          <a:bodyPr>
            <a:normAutofit/>
          </a:bodyPr>
          <a:lstStyle>
            <a:lvl1pPr>
              <a:defRPr sz="1301"/>
            </a:lvl1pPr>
          </a:lstStyle>
          <a:p>
            <a:endParaRPr lang="en-US" dirty="0"/>
          </a:p>
        </p:txBody>
      </p:sp>
      <p:sp>
        <p:nvSpPr>
          <p:cNvPr id="19" name="Picture Placeholder 22"/>
          <p:cNvSpPr>
            <a:spLocks noGrp="1"/>
          </p:cNvSpPr>
          <p:nvPr>
            <p:ph type="pic" sz="quarter" idx="17"/>
          </p:nvPr>
        </p:nvSpPr>
        <p:spPr>
          <a:xfrm>
            <a:off x="4953000" y="1803402"/>
            <a:ext cx="1733550" cy="1737360"/>
          </a:xfrm>
          <a:prstGeom prst="ellipse">
            <a:avLst/>
          </a:prstGeom>
        </p:spPr>
        <p:txBody>
          <a:bodyPr>
            <a:normAutofit/>
          </a:bodyPr>
          <a:lstStyle>
            <a:lvl1pPr>
              <a:defRPr sz="1301"/>
            </a:lvl1pPr>
          </a:lstStyle>
          <a:p>
            <a:endParaRPr lang="en-US" dirty="0"/>
          </a:p>
        </p:txBody>
      </p:sp>
      <p:sp>
        <p:nvSpPr>
          <p:cNvPr id="20" name="Picture Placeholder 22"/>
          <p:cNvSpPr>
            <a:spLocks noGrp="1"/>
          </p:cNvSpPr>
          <p:nvPr>
            <p:ph type="pic" sz="quarter" idx="18"/>
          </p:nvPr>
        </p:nvSpPr>
        <p:spPr>
          <a:xfrm>
            <a:off x="6934200" y="1803402"/>
            <a:ext cx="1733550" cy="1737360"/>
          </a:xfrm>
          <a:prstGeom prst="ellipse">
            <a:avLst/>
          </a:prstGeom>
        </p:spPr>
        <p:txBody>
          <a:bodyPr>
            <a:normAutofit/>
          </a:bodyPr>
          <a:lstStyle>
            <a:lvl1pPr>
              <a:defRPr sz="1301"/>
            </a:lvl1pPr>
          </a:lstStyle>
          <a:p>
            <a:endParaRPr lang="en-US" dirty="0"/>
          </a:p>
        </p:txBody>
      </p:sp>
      <p:sp>
        <p:nvSpPr>
          <p:cNvPr id="11" name="Rectangle 10"/>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9" name="Oval 8"/>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0" name="TextBox 9"/>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980011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hree Team">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973834" y="1779590"/>
            <a:ext cx="2605485" cy="3138488"/>
          </a:xfrm>
        </p:spPr>
        <p:txBody>
          <a:bodyPr>
            <a:normAutofit/>
          </a:bodyPr>
          <a:lstStyle>
            <a:lvl1pPr marL="0" indent="0">
              <a:buNone/>
              <a:defRPr sz="1301">
                <a:solidFill>
                  <a:schemeClr val="accent1"/>
                </a:solidFill>
              </a:defRPr>
            </a:lvl1pPr>
          </a:lstStyle>
          <a:p>
            <a:endParaRPr lang="id-ID" dirty="0"/>
          </a:p>
        </p:txBody>
      </p:sp>
      <p:sp>
        <p:nvSpPr>
          <p:cNvPr id="16" name="Picture Placeholder 14"/>
          <p:cNvSpPr>
            <a:spLocks noGrp="1" noChangeAspect="1"/>
          </p:cNvSpPr>
          <p:nvPr>
            <p:ph type="pic" sz="quarter" idx="11"/>
          </p:nvPr>
        </p:nvSpPr>
        <p:spPr>
          <a:xfrm>
            <a:off x="3656709" y="1779590"/>
            <a:ext cx="2605485" cy="3138488"/>
          </a:xfrm>
        </p:spPr>
        <p:txBody>
          <a:bodyPr>
            <a:normAutofit/>
          </a:bodyPr>
          <a:lstStyle>
            <a:lvl1pPr marL="0" indent="0">
              <a:buNone/>
              <a:defRPr sz="1301">
                <a:solidFill>
                  <a:schemeClr val="accent1"/>
                </a:solidFill>
              </a:defRPr>
            </a:lvl1pPr>
          </a:lstStyle>
          <a:p>
            <a:endParaRPr lang="id-ID" dirty="0"/>
          </a:p>
        </p:txBody>
      </p:sp>
      <p:sp>
        <p:nvSpPr>
          <p:cNvPr id="17" name="Picture Placeholder 14"/>
          <p:cNvSpPr>
            <a:spLocks noGrp="1" noChangeAspect="1"/>
          </p:cNvSpPr>
          <p:nvPr>
            <p:ph type="pic" sz="quarter" idx="12"/>
          </p:nvPr>
        </p:nvSpPr>
        <p:spPr>
          <a:xfrm>
            <a:off x="6349903" y="1784352"/>
            <a:ext cx="2605485" cy="3138488"/>
          </a:xfrm>
        </p:spPr>
        <p:txBody>
          <a:bodyPr>
            <a:normAutofit/>
          </a:bodyPr>
          <a:lstStyle>
            <a:lvl1pPr marL="0" indent="0">
              <a:buNone/>
              <a:defRPr sz="1301">
                <a:solidFill>
                  <a:schemeClr val="accent1"/>
                </a:solidFill>
              </a:defRPr>
            </a:lvl1pPr>
          </a:lstStyle>
          <a:p>
            <a:endParaRPr lang="id-ID" dirty="0"/>
          </a:p>
        </p:txBody>
      </p:sp>
      <p:sp>
        <p:nvSpPr>
          <p:cNvPr id="10" name="Rectangle 9"/>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9" name="TextBox 8"/>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318619994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1111634" y="1603015"/>
            <a:ext cx="1023703" cy="1024128"/>
          </a:xfrm>
          <a:prstGeom prst="ellipse">
            <a:avLst/>
          </a:prstGeom>
        </p:spPr>
        <p:txBody>
          <a:bodyPr>
            <a:noAutofit/>
          </a:bodyPr>
          <a:lstStyle>
            <a:lvl1pPr marL="0" indent="0">
              <a:lnSpc>
                <a:spcPct val="130000"/>
              </a:lnSpc>
              <a:buNone/>
              <a:defRPr sz="975" baseline="0"/>
            </a:lvl1pPr>
          </a:lstStyle>
          <a:p>
            <a:r>
              <a:rPr lang="en-US" dirty="0"/>
              <a:t>Drag  Your Picture Here</a:t>
            </a:r>
          </a:p>
        </p:txBody>
      </p:sp>
      <p:sp>
        <p:nvSpPr>
          <p:cNvPr id="75" name="Picture Placeholder 13"/>
          <p:cNvSpPr>
            <a:spLocks noGrp="1"/>
          </p:cNvSpPr>
          <p:nvPr>
            <p:ph type="pic" sz="quarter" idx="11" hasCustomPrompt="1"/>
          </p:nvPr>
        </p:nvSpPr>
        <p:spPr>
          <a:xfrm>
            <a:off x="3359306" y="1592554"/>
            <a:ext cx="1023703" cy="1024128"/>
          </a:xfrm>
          <a:prstGeom prst="ellipse">
            <a:avLst/>
          </a:prstGeom>
        </p:spPr>
        <p:txBody>
          <a:bodyPr>
            <a:normAutofit/>
          </a:bodyPr>
          <a:lstStyle>
            <a:lvl1pPr marL="0" indent="0">
              <a:lnSpc>
                <a:spcPct val="130000"/>
              </a:lnSpc>
              <a:buNone/>
              <a:defRPr sz="975"/>
            </a:lvl1pPr>
          </a:lstStyle>
          <a:p>
            <a:r>
              <a:rPr lang="en-US" dirty="0"/>
              <a:t>Drag  Your Picture Here</a:t>
            </a:r>
          </a:p>
        </p:txBody>
      </p:sp>
      <p:sp>
        <p:nvSpPr>
          <p:cNvPr id="76" name="Picture Placeholder 13"/>
          <p:cNvSpPr>
            <a:spLocks noGrp="1"/>
          </p:cNvSpPr>
          <p:nvPr>
            <p:ph type="pic" sz="quarter" idx="12" hasCustomPrompt="1"/>
          </p:nvPr>
        </p:nvSpPr>
        <p:spPr>
          <a:xfrm>
            <a:off x="5557489" y="1609007"/>
            <a:ext cx="1023703" cy="1024128"/>
          </a:xfrm>
          <a:prstGeom prst="ellipse">
            <a:avLst/>
          </a:prstGeom>
        </p:spPr>
        <p:txBody>
          <a:bodyPr>
            <a:normAutofit/>
          </a:bodyPr>
          <a:lstStyle>
            <a:lvl1pPr marL="0" marR="0" indent="0" algn="l" defTabSz="742944" rtl="0" eaLnBrk="1" fontAlgn="auto" latinLnBrk="0" hangingPunct="1">
              <a:lnSpc>
                <a:spcPct val="130000"/>
              </a:lnSpc>
              <a:spcBef>
                <a:spcPts val="813"/>
              </a:spcBef>
              <a:spcAft>
                <a:spcPts val="0"/>
              </a:spcAft>
              <a:buClrTx/>
              <a:buSzTx/>
              <a:buFont typeface="Arial" panose="020B0604020202020204" pitchFamily="34" charset="0"/>
              <a:buNone/>
              <a:tabLst/>
              <a:defRPr sz="975"/>
            </a:lvl1pPr>
          </a:lstStyle>
          <a:p>
            <a:r>
              <a:rPr lang="en-US" dirty="0"/>
              <a:t>Drag  Your Picture Here</a:t>
            </a:r>
          </a:p>
          <a:p>
            <a:endParaRPr lang="en-US" dirty="0"/>
          </a:p>
        </p:txBody>
      </p:sp>
      <p:sp>
        <p:nvSpPr>
          <p:cNvPr id="77" name="Picture Placeholder 13"/>
          <p:cNvSpPr>
            <a:spLocks noGrp="1"/>
          </p:cNvSpPr>
          <p:nvPr>
            <p:ph type="pic" sz="quarter" idx="13" hasCustomPrompt="1"/>
          </p:nvPr>
        </p:nvSpPr>
        <p:spPr>
          <a:xfrm>
            <a:off x="7771016" y="1609007"/>
            <a:ext cx="1023703" cy="1024128"/>
          </a:xfrm>
          <a:prstGeom prst="ellipse">
            <a:avLst/>
          </a:prstGeom>
        </p:spPr>
        <p:txBody>
          <a:bodyPr>
            <a:normAutofit/>
          </a:bodyPr>
          <a:lstStyle>
            <a:lvl1pPr marL="0" marR="0" indent="0" algn="l" defTabSz="742944" rtl="0" eaLnBrk="1" fontAlgn="auto" latinLnBrk="0" hangingPunct="1">
              <a:lnSpc>
                <a:spcPct val="130000"/>
              </a:lnSpc>
              <a:spcBef>
                <a:spcPts val="813"/>
              </a:spcBef>
              <a:spcAft>
                <a:spcPts val="0"/>
              </a:spcAft>
              <a:buClrTx/>
              <a:buSzTx/>
              <a:buFont typeface="Arial" panose="020B0604020202020204" pitchFamily="34" charset="0"/>
              <a:buNone/>
              <a:tabLst/>
              <a:defRPr sz="975"/>
            </a:lvl1pPr>
          </a:lstStyle>
          <a:p>
            <a:r>
              <a:rPr lang="en-US" dirty="0"/>
              <a:t>Drag  Your Picture Here</a:t>
            </a:r>
          </a:p>
          <a:p>
            <a:endParaRPr lang="en-US" dirty="0"/>
          </a:p>
        </p:txBody>
      </p:sp>
      <p:sp>
        <p:nvSpPr>
          <p:cNvPr id="78" name="Picture Placeholder 13"/>
          <p:cNvSpPr>
            <a:spLocks noGrp="1"/>
          </p:cNvSpPr>
          <p:nvPr>
            <p:ph type="pic" sz="quarter" idx="14" hasCustomPrompt="1"/>
          </p:nvPr>
        </p:nvSpPr>
        <p:spPr>
          <a:xfrm>
            <a:off x="6674085" y="4054258"/>
            <a:ext cx="1023703" cy="1024128"/>
          </a:xfrm>
          <a:prstGeom prst="ellipse">
            <a:avLst/>
          </a:prstGeom>
        </p:spPr>
        <p:txBody>
          <a:bodyPr>
            <a:normAutofit/>
          </a:bodyPr>
          <a:lstStyle>
            <a:lvl1pPr>
              <a:lnSpc>
                <a:spcPct val="130000"/>
              </a:lnSpc>
              <a:defRPr sz="975"/>
            </a:lvl1pPr>
          </a:lstStyle>
          <a:p>
            <a:r>
              <a:rPr lang="en-US" dirty="0"/>
              <a:t>Drag  Your Picture Here</a:t>
            </a:r>
          </a:p>
        </p:txBody>
      </p:sp>
      <p:sp>
        <p:nvSpPr>
          <p:cNvPr id="79" name="Picture Placeholder 13"/>
          <p:cNvSpPr>
            <a:spLocks noGrp="1"/>
          </p:cNvSpPr>
          <p:nvPr>
            <p:ph type="pic" sz="quarter" idx="15" hasCustomPrompt="1"/>
          </p:nvPr>
        </p:nvSpPr>
        <p:spPr>
          <a:xfrm>
            <a:off x="4468373" y="4054258"/>
            <a:ext cx="1023703" cy="1024128"/>
          </a:xfrm>
          <a:prstGeom prst="ellipse">
            <a:avLst/>
          </a:prstGeom>
        </p:spPr>
        <p:txBody>
          <a:bodyPr>
            <a:normAutofit/>
          </a:bodyPr>
          <a:lstStyle>
            <a:lvl1pPr marL="0" marR="0" indent="0" algn="l" defTabSz="742944" rtl="0" eaLnBrk="1" fontAlgn="auto" latinLnBrk="0" hangingPunct="1">
              <a:lnSpc>
                <a:spcPct val="130000"/>
              </a:lnSpc>
              <a:spcBef>
                <a:spcPts val="813"/>
              </a:spcBef>
              <a:spcAft>
                <a:spcPts val="0"/>
              </a:spcAft>
              <a:buClrTx/>
              <a:buSzTx/>
              <a:buFont typeface="Arial" panose="020B0604020202020204" pitchFamily="34" charset="0"/>
              <a:buNone/>
              <a:tabLst/>
              <a:defRPr sz="975"/>
            </a:lvl1pPr>
          </a:lstStyle>
          <a:p>
            <a:r>
              <a:rPr lang="en-US" dirty="0"/>
              <a:t>Drag  Your Picture Here</a:t>
            </a:r>
          </a:p>
          <a:p>
            <a:endParaRPr lang="en-US" dirty="0"/>
          </a:p>
        </p:txBody>
      </p:sp>
      <p:sp>
        <p:nvSpPr>
          <p:cNvPr id="80" name="Picture Placeholder 13"/>
          <p:cNvSpPr>
            <a:spLocks noGrp="1"/>
          </p:cNvSpPr>
          <p:nvPr>
            <p:ph type="pic" sz="quarter" idx="16" hasCustomPrompt="1"/>
          </p:nvPr>
        </p:nvSpPr>
        <p:spPr>
          <a:xfrm>
            <a:off x="2239309" y="4040047"/>
            <a:ext cx="1023703" cy="1024128"/>
          </a:xfrm>
          <a:prstGeom prst="ellipse">
            <a:avLst/>
          </a:prstGeom>
        </p:spPr>
        <p:txBody>
          <a:bodyPr>
            <a:normAutofit/>
          </a:bodyPr>
          <a:lstStyle>
            <a:lvl1pPr marL="0" marR="0" indent="0" algn="l" defTabSz="742944" rtl="0" eaLnBrk="1" fontAlgn="auto" latinLnBrk="0" hangingPunct="1">
              <a:lnSpc>
                <a:spcPct val="130000"/>
              </a:lnSpc>
              <a:spcBef>
                <a:spcPts val="813"/>
              </a:spcBef>
              <a:spcAft>
                <a:spcPts val="0"/>
              </a:spcAft>
              <a:buClrTx/>
              <a:buSzTx/>
              <a:buFont typeface="Arial" panose="020B0604020202020204" pitchFamily="34" charset="0"/>
              <a:buNone/>
              <a:tabLst/>
              <a:defRPr sz="975"/>
            </a:lvl1pPr>
          </a:lstStyle>
          <a:p>
            <a:r>
              <a:rPr lang="en-US" dirty="0"/>
              <a:t>Drag  Your Picture Here</a:t>
            </a:r>
          </a:p>
          <a:p>
            <a:endParaRPr lang="en-US" dirty="0"/>
          </a:p>
        </p:txBody>
      </p:sp>
      <p:sp>
        <p:nvSpPr>
          <p:cNvPr id="23" name="Rectangle 22"/>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12" name="Oval 11"/>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3" name="TextBox 12"/>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11602121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support-team">
    <p:spTree>
      <p:nvGrpSpPr>
        <p:cNvPr id="1" name=""/>
        <p:cNvGrpSpPr/>
        <p:nvPr/>
      </p:nvGrpSpPr>
      <p:grpSpPr>
        <a:xfrm>
          <a:off x="0" y="0"/>
          <a:ext cx="0" cy="0"/>
          <a:chOff x="0" y="0"/>
          <a:chExt cx="0" cy="0"/>
        </a:xfrm>
      </p:grpSpPr>
      <p:sp>
        <p:nvSpPr>
          <p:cNvPr id="13" name="Rectangle 12"/>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15" name="Picture Placeholder 13"/>
          <p:cNvSpPr>
            <a:spLocks noGrp="1" noChangeAspect="1"/>
          </p:cNvSpPr>
          <p:nvPr>
            <p:ph type="pic" sz="quarter" idx="13"/>
          </p:nvPr>
        </p:nvSpPr>
        <p:spPr>
          <a:xfrm>
            <a:off x="1020167" y="1692240"/>
            <a:ext cx="3274551" cy="3977969"/>
          </a:xfrm>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151581522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porftfolio-6">
    <p:spTree>
      <p:nvGrpSpPr>
        <p:cNvPr id="1" name=""/>
        <p:cNvGrpSpPr/>
        <p:nvPr/>
      </p:nvGrpSpPr>
      <p:grpSpPr>
        <a:xfrm>
          <a:off x="0" y="0"/>
          <a:ext cx="0" cy="0"/>
          <a:chOff x="0" y="0"/>
          <a:chExt cx="0" cy="0"/>
        </a:xfrm>
      </p:grpSpPr>
      <p:sp>
        <p:nvSpPr>
          <p:cNvPr id="16" name="Rectangle 15"/>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35" name="Picture Placeholder 2"/>
          <p:cNvSpPr>
            <a:spLocks noGrp="1" noChangeAspect="1"/>
          </p:cNvSpPr>
          <p:nvPr>
            <p:ph type="pic" sz="quarter" idx="15"/>
          </p:nvPr>
        </p:nvSpPr>
        <p:spPr>
          <a:xfrm>
            <a:off x="2" y="2"/>
            <a:ext cx="1981481" cy="1980871"/>
          </a:xfrm>
        </p:spPr>
        <p:txBody>
          <a:bodyPr>
            <a:normAutofit/>
          </a:bodyPr>
          <a:lstStyle>
            <a:lvl1pPr marL="0" indent="0">
              <a:buNone/>
              <a:defRPr sz="1626">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2" y="1981481"/>
            <a:ext cx="1981481" cy="1980871"/>
          </a:xfrm>
        </p:spPr>
        <p:txBody>
          <a:bodyPr>
            <a:normAutofit/>
          </a:bodyPr>
          <a:lstStyle>
            <a:lvl1pPr marL="0" indent="0">
              <a:buNone/>
              <a:defRPr sz="1626">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1981484" y="609"/>
            <a:ext cx="1981481" cy="1980871"/>
          </a:xfrm>
        </p:spPr>
        <p:txBody>
          <a:bodyPr>
            <a:normAutofit/>
          </a:bodyPr>
          <a:lstStyle>
            <a:lvl1pPr marL="0" indent="0">
              <a:buNone/>
              <a:defRPr sz="1626">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1981484" y="1982088"/>
            <a:ext cx="1981481" cy="1980871"/>
          </a:xfrm>
        </p:spPr>
        <p:txBody>
          <a:bodyPr>
            <a:normAutofit/>
          </a:bodyPr>
          <a:lstStyle>
            <a:lvl1pPr marL="0" indent="0">
              <a:buNone/>
              <a:defRPr sz="1626">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3958389" y="-607"/>
            <a:ext cx="1981481" cy="1980871"/>
          </a:xfrm>
        </p:spPr>
        <p:txBody>
          <a:bodyPr>
            <a:normAutofit/>
          </a:bodyPr>
          <a:lstStyle>
            <a:lvl1pPr marL="0" indent="0">
              <a:buNone/>
              <a:defRPr sz="1626">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3958389" y="1980873"/>
            <a:ext cx="1981481" cy="1980871"/>
          </a:xfrm>
        </p:spPr>
        <p:txBody>
          <a:bodyPr>
            <a:normAutofit/>
          </a:bodyPr>
          <a:lstStyle>
            <a:lvl1pPr marL="0" indent="0">
              <a:buNone/>
              <a:defRPr sz="1626">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5930817" y="1217"/>
            <a:ext cx="1981481" cy="1980871"/>
          </a:xfrm>
        </p:spPr>
        <p:txBody>
          <a:bodyPr>
            <a:normAutofit/>
          </a:bodyPr>
          <a:lstStyle>
            <a:lvl1pPr marL="0" indent="0">
              <a:buNone/>
              <a:defRPr sz="1626">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5930817" y="1982696"/>
            <a:ext cx="1981481" cy="1980871"/>
          </a:xfrm>
        </p:spPr>
        <p:txBody>
          <a:bodyPr>
            <a:normAutofit/>
          </a:bodyPr>
          <a:lstStyle>
            <a:lvl1pPr marL="0" indent="0">
              <a:buNone/>
              <a:defRPr sz="1626">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7915465" y="1217"/>
            <a:ext cx="1990535" cy="1980871"/>
          </a:xfrm>
        </p:spPr>
        <p:txBody>
          <a:bodyPr>
            <a:normAutofit/>
          </a:bodyPr>
          <a:lstStyle>
            <a:lvl1pPr marL="0" indent="0">
              <a:buNone/>
              <a:defRPr sz="1626">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7915465" y="1982696"/>
            <a:ext cx="1990535" cy="1980871"/>
          </a:xfrm>
        </p:spPr>
        <p:txBody>
          <a:bodyPr>
            <a:normAutofit/>
          </a:bodyPr>
          <a:lstStyle>
            <a:lvl1pPr marL="0" indent="0">
              <a:buNone/>
              <a:defRPr sz="1626">
                <a:solidFill>
                  <a:schemeClr val="accent1"/>
                </a:solidFill>
              </a:defRPr>
            </a:lvl1pPr>
          </a:lstStyle>
          <a:p>
            <a:endParaRPr lang="id-ID" dirty="0"/>
          </a:p>
        </p:txBody>
      </p:sp>
    </p:spTree>
    <p:extLst>
      <p:ext uri="{BB962C8B-B14F-4D97-AF65-F5344CB8AC3E}">
        <p14:creationId xmlns:p14="http://schemas.microsoft.com/office/powerpoint/2010/main" val="30746134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porftfolio-7">
    <p:spTree>
      <p:nvGrpSpPr>
        <p:cNvPr id="1" name=""/>
        <p:cNvGrpSpPr/>
        <p:nvPr/>
      </p:nvGrpSpPr>
      <p:grpSpPr>
        <a:xfrm>
          <a:off x="0" y="0"/>
          <a:ext cx="0" cy="0"/>
          <a:chOff x="0" y="0"/>
          <a:chExt cx="0" cy="0"/>
        </a:xfrm>
      </p:grpSpPr>
      <p:sp>
        <p:nvSpPr>
          <p:cNvPr id="16" name="Rectangle 15"/>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35" name="Picture Placeholder 2"/>
          <p:cNvSpPr>
            <a:spLocks noGrp="1" noChangeAspect="1"/>
          </p:cNvSpPr>
          <p:nvPr>
            <p:ph type="pic" sz="quarter" idx="15"/>
          </p:nvPr>
        </p:nvSpPr>
        <p:spPr>
          <a:xfrm>
            <a:off x="2" y="2"/>
            <a:ext cx="1981481" cy="1980871"/>
          </a:xfrm>
        </p:spPr>
        <p:txBody>
          <a:bodyPr>
            <a:normAutofit/>
          </a:bodyPr>
          <a:lstStyle>
            <a:lvl1pPr marL="0" indent="0">
              <a:buNone/>
              <a:defRPr sz="1626">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1981483" y="1982089"/>
            <a:ext cx="1981481" cy="1980871"/>
          </a:xfrm>
        </p:spPr>
        <p:txBody>
          <a:bodyPr>
            <a:normAutofit/>
          </a:bodyPr>
          <a:lstStyle>
            <a:lvl1pPr marL="0" indent="0">
              <a:buNone/>
              <a:defRPr sz="1626">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3958389" y="-607"/>
            <a:ext cx="1981481" cy="1980871"/>
          </a:xfrm>
        </p:spPr>
        <p:txBody>
          <a:bodyPr>
            <a:normAutofit/>
          </a:bodyPr>
          <a:lstStyle>
            <a:lvl1pPr marL="0" indent="0">
              <a:buNone/>
              <a:defRPr sz="1626">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5948925" y="1982696"/>
            <a:ext cx="2063697" cy="1980871"/>
          </a:xfrm>
        </p:spPr>
        <p:txBody>
          <a:bodyPr>
            <a:normAutofit/>
          </a:bodyPr>
          <a:lstStyle>
            <a:lvl1pPr marL="0" indent="0">
              <a:buNone/>
              <a:defRPr sz="1626">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7915465" y="1217"/>
            <a:ext cx="1990535" cy="1980871"/>
          </a:xfrm>
        </p:spPr>
        <p:txBody>
          <a:bodyPr>
            <a:normAutofit/>
          </a:bodyPr>
          <a:lstStyle>
            <a:lvl1pPr marL="0" indent="0">
              <a:buNone/>
              <a:defRPr sz="1626">
                <a:solidFill>
                  <a:schemeClr val="accent1"/>
                </a:solidFill>
              </a:defRPr>
            </a:lvl1pPr>
          </a:lstStyle>
          <a:p>
            <a:endParaRPr lang="id-ID" dirty="0"/>
          </a:p>
        </p:txBody>
      </p:sp>
    </p:spTree>
    <p:extLst>
      <p:ext uri="{BB962C8B-B14F-4D97-AF65-F5344CB8AC3E}">
        <p14:creationId xmlns:p14="http://schemas.microsoft.com/office/powerpoint/2010/main" val="6527087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3656708" y="1779590"/>
            <a:ext cx="2595165" cy="2266950"/>
          </a:xfrm>
        </p:spPr>
        <p:txBody>
          <a:bodyPr>
            <a:normAutofit/>
          </a:bodyPr>
          <a:lstStyle>
            <a:lvl1pPr marL="0" indent="0">
              <a:buNone/>
              <a:defRPr sz="1626">
                <a:solidFill>
                  <a:schemeClr val="accent1"/>
                </a:solidFill>
              </a:defRPr>
            </a:lvl1pPr>
          </a:lstStyle>
          <a:p>
            <a:endParaRPr lang="id-ID" dirty="0"/>
          </a:p>
        </p:txBody>
      </p:sp>
      <p:sp>
        <p:nvSpPr>
          <p:cNvPr id="10" name="Picture Placeholder 2"/>
          <p:cNvSpPr>
            <a:spLocks noGrp="1" noChangeAspect="1"/>
          </p:cNvSpPr>
          <p:nvPr>
            <p:ph type="pic" sz="quarter" idx="12"/>
          </p:nvPr>
        </p:nvSpPr>
        <p:spPr>
          <a:xfrm>
            <a:off x="6344743" y="1779590"/>
            <a:ext cx="2613223" cy="2266950"/>
          </a:xfrm>
        </p:spPr>
        <p:txBody>
          <a:bodyPr>
            <a:normAutofit/>
          </a:bodyPr>
          <a:lstStyle>
            <a:lvl1pPr marL="0" indent="0">
              <a:buNone/>
              <a:defRPr sz="1626">
                <a:solidFill>
                  <a:schemeClr val="accent1"/>
                </a:solidFill>
              </a:defRPr>
            </a:lvl1pPr>
          </a:lstStyle>
          <a:p>
            <a:endParaRPr lang="id-ID" dirty="0"/>
          </a:p>
        </p:txBody>
      </p:sp>
      <p:sp>
        <p:nvSpPr>
          <p:cNvPr id="11" name="Picture Placeholder 2"/>
          <p:cNvSpPr>
            <a:spLocks noGrp="1" noChangeAspect="1"/>
          </p:cNvSpPr>
          <p:nvPr>
            <p:ph type="pic" sz="quarter" idx="15"/>
          </p:nvPr>
        </p:nvSpPr>
        <p:spPr>
          <a:xfrm>
            <a:off x="983214" y="1795468"/>
            <a:ext cx="2601263" cy="2251071"/>
          </a:xfrm>
        </p:spPr>
        <p:txBody>
          <a:bodyPr>
            <a:normAutofit/>
          </a:bodyPr>
          <a:lstStyle>
            <a:lvl1pPr marL="0" indent="0">
              <a:buNone/>
              <a:defRPr sz="1626">
                <a:solidFill>
                  <a:schemeClr val="accent1"/>
                </a:solidFill>
              </a:defRPr>
            </a:lvl1pPr>
          </a:lstStyle>
          <a:p>
            <a:endParaRPr lang="id-ID" dirty="0"/>
          </a:p>
        </p:txBody>
      </p:sp>
      <p:sp>
        <p:nvSpPr>
          <p:cNvPr id="16" name="Rectangle 15"/>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2" name="TextBox 11"/>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94666103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3075847" y="1625400"/>
            <a:ext cx="1882897" cy="2315293"/>
          </a:xfrm>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3"/>
          </p:nvPr>
        </p:nvSpPr>
        <p:spPr>
          <a:xfrm>
            <a:off x="5012896" y="1614260"/>
            <a:ext cx="3814824" cy="4634299"/>
          </a:xfrm>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16"/>
          </p:nvPr>
        </p:nvSpPr>
        <p:spPr>
          <a:xfrm>
            <a:off x="1135625" y="3933269"/>
            <a:ext cx="1882896" cy="2315295"/>
          </a:xfrm>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18" name="Rectangle 1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9" name="TextBox 8"/>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138691990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155280" y="1647682"/>
            <a:ext cx="1882896" cy="2315293"/>
          </a:xfrm>
          <a:ln>
            <a:noFill/>
          </a:ln>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4966932" y="1647682"/>
            <a:ext cx="1882896" cy="2315293"/>
          </a:xfrm>
          <a:ln>
            <a:noFill/>
          </a:ln>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155280" y="3961490"/>
            <a:ext cx="1882896" cy="2315293"/>
          </a:xfrm>
          <a:ln>
            <a:noFill/>
          </a:ln>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4966932" y="3961490"/>
            <a:ext cx="1882896" cy="2315293"/>
          </a:xfrm>
          <a:ln>
            <a:noFill/>
          </a:ln>
          <a:effectLst/>
        </p:spPr>
        <p:txBody>
          <a:bodyPr>
            <a:normAutofit/>
          </a:bodyPr>
          <a:lstStyle>
            <a:lvl1pPr marL="0" indent="0">
              <a:buNone/>
              <a:defRPr sz="1707">
                <a:ln>
                  <a:noFill/>
                </a:ln>
                <a:solidFill>
                  <a:schemeClr val="bg1">
                    <a:lumMod val="85000"/>
                  </a:schemeClr>
                </a:solidFill>
              </a:defRPr>
            </a:lvl1pPr>
          </a:lstStyle>
          <a:p>
            <a:endParaRPr lang="en-US" dirty="0"/>
          </a:p>
        </p:txBody>
      </p:sp>
      <p:sp>
        <p:nvSpPr>
          <p:cNvPr id="13" name="Rectangle 12"/>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9" name="Oval 8"/>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0" name="TextBox 9"/>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3352781510"/>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4093028"/>
            <a:ext cx="4953000" cy="276497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7"/>
          </p:nvPr>
        </p:nvSpPr>
        <p:spPr>
          <a:xfrm>
            <a:off x="4953000" y="4093028"/>
            <a:ext cx="4953000" cy="276497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5801030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1018383" y="1433102"/>
            <a:ext cx="1946529" cy="2395728"/>
          </a:xfrm>
        </p:spPr>
        <p:txBody>
          <a:bodyPr>
            <a:normAutofit/>
          </a:bodyPr>
          <a:lstStyle>
            <a:lvl1pPr>
              <a:defRPr sz="1138"/>
            </a:lvl1pPr>
          </a:lstStyle>
          <a:p>
            <a:endParaRPr lang="en-US" dirty="0"/>
          </a:p>
        </p:txBody>
      </p:sp>
      <p:sp>
        <p:nvSpPr>
          <p:cNvPr id="32" name="Picture Placeholder 12"/>
          <p:cNvSpPr>
            <a:spLocks noGrp="1" noChangeAspect="1"/>
          </p:cNvSpPr>
          <p:nvPr>
            <p:ph type="pic" sz="quarter" idx="11"/>
          </p:nvPr>
        </p:nvSpPr>
        <p:spPr>
          <a:xfrm>
            <a:off x="2970071" y="1427613"/>
            <a:ext cx="1946529" cy="2395728"/>
          </a:xfrm>
        </p:spPr>
        <p:txBody>
          <a:bodyPr>
            <a:normAutofit/>
          </a:bodyPr>
          <a:lstStyle>
            <a:lvl1pPr>
              <a:defRPr sz="1138"/>
            </a:lvl1pPr>
          </a:lstStyle>
          <a:p>
            <a:endParaRPr lang="en-US" dirty="0"/>
          </a:p>
        </p:txBody>
      </p:sp>
      <p:sp>
        <p:nvSpPr>
          <p:cNvPr id="33" name="Picture Placeholder 12"/>
          <p:cNvSpPr>
            <a:spLocks noGrp="1" noChangeAspect="1"/>
          </p:cNvSpPr>
          <p:nvPr>
            <p:ph type="pic" sz="quarter" idx="12"/>
          </p:nvPr>
        </p:nvSpPr>
        <p:spPr>
          <a:xfrm>
            <a:off x="4921760" y="1427613"/>
            <a:ext cx="1946529" cy="2395728"/>
          </a:xfrm>
        </p:spPr>
        <p:txBody>
          <a:bodyPr>
            <a:normAutofit/>
          </a:bodyPr>
          <a:lstStyle>
            <a:lvl1pPr>
              <a:defRPr sz="1138"/>
            </a:lvl1pPr>
          </a:lstStyle>
          <a:p>
            <a:endParaRPr lang="en-US" dirty="0"/>
          </a:p>
        </p:txBody>
      </p:sp>
      <p:sp>
        <p:nvSpPr>
          <p:cNvPr id="34" name="Picture Placeholder 12"/>
          <p:cNvSpPr>
            <a:spLocks noGrp="1" noChangeAspect="1"/>
          </p:cNvSpPr>
          <p:nvPr>
            <p:ph type="pic" sz="quarter" idx="13"/>
          </p:nvPr>
        </p:nvSpPr>
        <p:spPr>
          <a:xfrm>
            <a:off x="6873448" y="1427613"/>
            <a:ext cx="1946529" cy="2395728"/>
          </a:xfrm>
        </p:spPr>
        <p:txBody>
          <a:bodyPr>
            <a:normAutofit/>
          </a:bodyPr>
          <a:lstStyle>
            <a:lvl1pPr>
              <a:defRPr sz="1138"/>
            </a:lvl1pPr>
          </a:lstStyle>
          <a:p>
            <a:endParaRPr lang="en-US" dirty="0"/>
          </a:p>
        </p:txBody>
      </p:sp>
      <p:sp>
        <p:nvSpPr>
          <p:cNvPr id="35" name="Picture Placeholder 12"/>
          <p:cNvSpPr>
            <a:spLocks noGrp="1" noChangeAspect="1"/>
          </p:cNvSpPr>
          <p:nvPr>
            <p:ph type="pic" sz="quarter" idx="14"/>
          </p:nvPr>
        </p:nvSpPr>
        <p:spPr>
          <a:xfrm>
            <a:off x="1018383" y="3833722"/>
            <a:ext cx="1946529" cy="2395728"/>
          </a:xfrm>
        </p:spPr>
        <p:txBody>
          <a:bodyPr>
            <a:normAutofit/>
          </a:bodyPr>
          <a:lstStyle>
            <a:lvl1pPr>
              <a:defRPr sz="1138"/>
            </a:lvl1pPr>
          </a:lstStyle>
          <a:p>
            <a:endParaRPr lang="en-US" dirty="0"/>
          </a:p>
        </p:txBody>
      </p:sp>
      <p:sp>
        <p:nvSpPr>
          <p:cNvPr id="36" name="Picture Placeholder 12"/>
          <p:cNvSpPr>
            <a:spLocks noGrp="1" noChangeAspect="1"/>
          </p:cNvSpPr>
          <p:nvPr>
            <p:ph type="pic" sz="quarter" idx="15"/>
          </p:nvPr>
        </p:nvSpPr>
        <p:spPr>
          <a:xfrm>
            <a:off x="2970071" y="3839778"/>
            <a:ext cx="1946529" cy="2395728"/>
          </a:xfrm>
        </p:spPr>
        <p:txBody>
          <a:bodyPr>
            <a:normAutofit/>
          </a:bodyPr>
          <a:lstStyle>
            <a:lvl1pPr>
              <a:defRPr sz="1138"/>
            </a:lvl1pPr>
          </a:lstStyle>
          <a:p>
            <a:endParaRPr lang="en-US" dirty="0"/>
          </a:p>
        </p:txBody>
      </p:sp>
      <p:sp>
        <p:nvSpPr>
          <p:cNvPr id="37" name="Picture Placeholder 12"/>
          <p:cNvSpPr>
            <a:spLocks noGrp="1" noChangeAspect="1"/>
          </p:cNvSpPr>
          <p:nvPr>
            <p:ph type="pic" sz="quarter" idx="16"/>
          </p:nvPr>
        </p:nvSpPr>
        <p:spPr>
          <a:xfrm>
            <a:off x="4921760" y="3839778"/>
            <a:ext cx="1946529" cy="2395728"/>
          </a:xfrm>
        </p:spPr>
        <p:txBody>
          <a:bodyPr>
            <a:normAutofit/>
          </a:bodyPr>
          <a:lstStyle>
            <a:lvl1pPr>
              <a:defRPr sz="1138"/>
            </a:lvl1pPr>
          </a:lstStyle>
          <a:p>
            <a:endParaRPr lang="en-US" dirty="0"/>
          </a:p>
        </p:txBody>
      </p:sp>
      <p:sp>
        <p:nvSpPr>
          <p:cNvPr id="38" name="Picture Placeholder 12"/>
          <p:cNvSpPr>
            <a:spLocks noGrp="1" noChangeAspect="1"/>
          </p:cNvSpPr>
          <p:nvPr>
            <p:ph type="pic" sz="quarter" idx="17"/>
          </p:nvPr>
        </p:nvSpPr>
        <p:spPr>
          <a:xfrm>
            <a:off x="6873448" y="3839778"/>
            <a:ext cx="1946529" cy="2395728"/>
          </a:xfrm>
        </p:spPr>
        <p:txBody>
          <a:bodyPr>
            <a:normAutofit/>
          </a:bodyPr>
          <a:lstStyle>
            <a:lvl1pPr>
              <a:defRPr sz="1138"/>
            </a:lvl1pPr>
          </a:lstStyle>
          <a:p>
            <a:endParaRPr lang="en-US" dirty="0"/>
          </a:p>
        </p:txBody>
      </p:sp>
      <p:sp>
        <p:nvSpPr>
          <p:cNvPr id="18" name="Rectangle 1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14" name="Oval 13"/>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5" name="TextBox 14"/>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282302584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1471911" y="1723565"/>
            <a:ext cx="1915848" cy="1915668"/>
          </a:xfrm>
          <a:prstGeom prst="ellipse">
            <a:avLst/>
          </a:prstGeom>
        </p:spPr>
        <p:txBody>
          <a:bodyPr>
            <a:noAutofit/>
          </a:bodyPr>
          <a:lstStyle>
            <a:lvl1pPr marL="0" marR="0" indent="0" algn="l" defTabSz="742944" rtl="0" eaLnBrk="1" fontAlgn="auto" latinLnBrk="0" hangingPunct="1">
              <a:lnSpc>
                <a:spcPct val="90000"/>
              </a:lnSpc>
              <a:spcBef>
                <a:spcPts val="813"/>
              </a:spcBef>
              <a:spcAft>
                <a:spcPts val="0"/>
              </a:spcAft>
              <a:buClrTx/>
              <a:buSzTx/>
              <a:buFont typeface="Arial" panose="020B0604020202020204" pitchFamily="34" charset="0"/>
              <a:buNone/>
              <a:tabLst/>
              <a:defRPr sz="1600"/>
            </a:lvl1pPr>
          </a:lstStyle>
          <a:p>
            <a:r>
              <a:rPr lang="en-US" dirty="0"/>
              <a:t>Drag  Your Picture Here</a:t>
            </a:r>
          </a:p>
          <a:p>
            <a:endParaRPr lang="en-US" dirty="0"/>
          </a:p>
        </p:txBody>
      </p:sp>
      <p:sp>
        <p:nvSpPr>
          <p:cNvPr id="15" name="Picture Placeholder 13"/>
          <p:cNvSpPr>
            <a:spLocks noGrp="1"/>
          </p:cNvSpPr>
          <p:nvPr>
            <p:ph type="pic" sz="quarter" idx="11" hasCustomPrompt="1"/>
          </p:nvPr>
        </p:nvSpPr>
        <p:spPr>
          <a:xfrm>
            <a:off x="3993765" y="1723565"/>
            <a:ext cx="1915848" cy="1915668"/>
          </a:xfrm>
          <a:prstGeom prst="ellipse">
            <a:avLst/>
          </a:prstGeom>
        </p:spPr>
        <p:txBody>
          <a:bodyPr>
            <a:noAutofit/>
          </a:bodyPr>
          <a:lstStyle>
            <a:lvl1pPr marL="0" marR="0" indent="0" algn="l" defTabSz="742944" rtl="0" eaLnBrk="1" fontAlgn="auto" latinLnBrk="0" hangingPunct="1">
              <a:lnSpc>
                <a:spcPct val="90000"/>
              </a:lnSpc>
              <a:spcBef>
                <a:spcPts val="813"/>
              </a:spcBef>
              <a:spcAft>
                <a:spcPts val="0"/>
              </a:spcAft>
              <a:buClrTx/>
              <a:buSzTx/>
              <a:buFont typeface="Arial" panose="020B0604020202020204" pitchFamily="34" charset="0"/>
              <a:buNone/>
              <a:tabLst/>
              <a:defRPr sz="1600"/>
            </a:lvl1pPr>
          </a:lstStyle>
          <a:p>
            <a:r>
              <a:rPr lang="en-US" dirty="0"/>
              <a:t>Drag  Your Picture Here</a:t>
            </a:r>
          </a:p>
          <a:p>
            <a:endParaRPr lang="en-US" dirty="0"/>
          </a:p>
        </p:txBody>
      </p:sp>
      <p:sp>
        <p:nvSpPr>
          <p:cNvPr id="17" name="Picture Placeholder 13"/>
          <p:cNvSpPr>
            <a:spLocks noGrp="1"/>
          </p:cNvSpPr>
          <p:nvPr>
            <p:ph type="pic" sz="quarter" idx="12" hasCustomPrompt="1"/>
          </p:nvPr>
        </p:nvSpPr>
        <p:spPr>
          <a:xfrm>
            <a:off x="6515619" y="1723565"/>
            <a:ext cx="1915848" cy="1915668"/>
          </a:xfrm>
          <a:prstGeom prst="ellipse">
            <a:avLst/>
          </a:prstGeom>
        </p:spPr>
        <p:txBody>
          <a:bodyPr>
            <a:noAutofit/>
          </a:bodyPr>
          <a:lstStyle>
            <a:lvl1pPr marL="0" marR="0" indent="0" algn="l" defTabSz="742944" rtl="0" eaLnBrk="1" fontAlgn="auto" latinLnBrk="0" hangingPunct="1">
              <a:lnSpc>
                <a:spcPct val="90000"/>
              </a:lnSpc>
              <a:spcBef>
                <a:spcPts val="813"/>
              </a:spcBef>
              <a:spcAft>
                <a:spcPts val="0"/>
              </a:spcAft>
              <a:buClrTx/>
              <a:buSzTx/>
              <a:buFont typeface="Arial" panose="020B0604020202020204" pitchFamily="34" charset="0"/>
              <a:buNone/>
              <a:tabLst/>
              <a:defRPr sz="1600"/>
            </a:lvl1pPr>
          </a:lstStyle>
          <a:p>
            <a:r>
              <a:rPr lang="en-US" dirty="0"/>
              <a:t>Drag  Your Picture Here</a:t>
            </a:r>
          </a:p>
          <a:p>
            <a:endParaRPr lang="en-US" dirty="0"/>
          </a:p>
        </p:txBody>
      </p:sp>
      <p:sp>
        <p:nvSpPr>
          <p:cNvPr id="13" name="Picture Placeholder 13"/>
          <p:cNvSpPr>
            <a:spLocks noGrp="1"/>
          </p:cNvSpPr>
          <p:nvPr>
            <p:ph type="pic" sz="quarter" idx="13" hasCustomPrompt="1"/>
          </p:nvPr>
        </p:nvSpPr>
        <p:spPr>
          <a:xfrm>
            <a:off x="2769126" y="3836202"/>
            <a:ext cx="1915848" cy="1915668"/>
          </a:xfrm>
          <a:prstGeom prst="ellipse">
            <a:avLst/>
          </a:prstGeom>
        </p:spPr>
        <p:txBody>
          <a:bodyPr>
            <a:noAutofit/>
          </a:bodyPr>
          <a:lstStyle>
            <a:lvl1pPr marL="0" marR="0" indent="0" algn="l" defTabSz="742944" rtl="0" eaLnBrk="1" fontAlgn="auto" latinLnBrk="0" hangingPunct="1">
              <a:lnSpc>
                <a:spcPct val="90000"/>
              </a:lnSpc>
              <a:spcBef>
                <a:spcPts val="813"/>
              </a:spcBef>
              <a:spcAft>
                <a:spcPts val="0"/>
              </a:spcAft>
              <a:buClrTx/>
              <a:buSzTx/>
              <a:buFont typeface="Arial" panose="020B0604020202020204" pitchFamily="34" charset="0"/>
              <a:buNone/>
              <a:tabLst/>
              <a:defRPr sz="1600"/>
            </a:lvl1pPr>
          </a:lstStyle>
          <a:p>
            <a:r>
              <a:rPr lang="en-US" dirty="0"/>
              <a:t>Drag  Your Picture Here</a:t>
            </a:r>
          </a:p>
          <a:p>
            <a:endParaRPr lang="en-US" dirty="0"/>
          </a:p>
        </p:txBody>
      </p:sp>
      <p:sp>
        <p:nvSpPr>
          <p:cNvPr id="16" name="Picture Placeholder 13"/>
          <p:cNvSpPr>
            <a:spLocks noGrp="1"/>
          </p:cNvSpPr>
          <p:nvPr>
            <p:ph type="pic" sz="quarter" idx="14" hasCustomPrompt="1"/>
          </p:nvPr>
        </p:nvSpPr>
        <p:spPr>
          <a:xfrm>
            <a:off x="5290980" y="3836202"/>
            <a:ext cx="1915848" cy="1915668"/>
          </a:xfrm>
          <a:prstGeom prst="ellipse">
            <a:avLst/>
          </a:prstGeom>
        </p:spPr>
        <p:txBody>
          <a:bodyPr>
            <a:noAutofit/>
          </a:bodyPr>
          <a:lstStyle>
            <a:lvl1pPr marL="0" marR="0" indent="0" algn="l" defTabSz="742944" rtl="0" eaLnBrk="1" fontAlgn="auto" latinLnBrk="0" hangingPunct="1">
              <a:lnSpc>
                <a:spcPct val="90000"/>
              </a:lnSpc>
              <a:spcBef>
                <a:spcPts val="813"/>
              </a:spcBef>
              <a:spcAft>
                <a:spcPts val="0"/>
              </a:spcAft>
              <a:buClrTx/>
              <a:buSzTx/>
              <a:buFont typeface="Arial" panose="020B0604020202020204" pitchFamily="34" charset="0"/>
              <a:buNone/>
              <a:tabLst/>
              <a:defRPr sz="1600"/>
            </a:lvl1pPr>
          </a:lstStyle>
          <a:p>
            <a:r>
              <a:rPr lang="en-US" dirty="0"/>
              <a:t>Drag  Your Picture Here</a:t>
            </a:r>
          </a:p>
          <a:p>
            <a:endParaRPr lang="en-US" dirty="0"/>
          </a:p>
        </p:txBody>
      </p:sp>
      <p:sp>
        <p:nvSpPr>
          <p:cNvPr id="10" name="Oval 9"/>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1" name="TextBox 10"/>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12" name="Rectangle 11">
            <a:extLst>
              <a:ext uri="{FF2B5EF4-FFF2-40B4-BE49-F238E27FC236}">
                <a16:creationId xmlns:a16="http://schemas.microsoft.com/office/drawing/2014/main" xmlns="" id="{408580E8-9BCC-47BB-958E-E223A66B56CA}"/>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14474249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portfolio-6">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5546382" y="1893450"/>
            <a:ext cx="1744779" cy="3579115"/>
          </a:xfrm>
        </p:spPr>
        <p:txBody>
          <a:bodyPr>
            <a:normAutofit/>
          </a:bodyPr>
          <a:lstStyle>
            <a:lvl1pPr>
              <a:defRPr sz="1138"/>
            </a:lvl1pPr>
          </a:lstStyle>
          <a:p>
            <a:endParaRPr lang="en-US" dirty="0"/>
          </a:p>
        </p:txBody>
      </p:sp>
      <p:sp>
        <p:nvSpPr>
          <p:cNvPr id="17" name="Picture Placeholder 12"/>
          <p:cNvSpPr>
            <a:spLocks noGrp="1" noChangeAspect="1"/>
          </p:cNvSpPr>
          <p:nvPr>
            <p:ph type="pic" sz="quarter" idx="14"/>
          </p:nvPr>
        </p:nvSpPr>
        <p:spPr>
          <a:xfrm>
            <a:off x="3726561" y="1893450"/>
            <a:ext cx="1744779" cy="3579115"/>
          </a:xfrm>
        </p:spPr>
        <p:txBody>
          <a:bodyPr>
            <a:normAutofit/>
          </a:bodyPr>
          <a:lstStyle>
            <a:lvl1pPr>
              <a:defRPr sz="1138"/>
            </a:lvl1pPr>
          </a:lstStyle>
          <a:p>
            <a:endParaRPr lang="en-US" dirty="0"/>
          </a:p>
        </p:txBody>
      </p:sp>
      <p:sp>
        <p:nvSpPr>
          <p:cNvPr id="19" name="Picture Placeholder 12"/>
          <p:cNvSpPr>
            <a:spLocks noGrp="1" noChangeAspect="1"/>
          </p:cNvSpPr>
          <p:nvPr>
            <p:ph type="pic" sz="quarter" idx="16"/>
          </p:nvPr>
        </p:nvSpPr>
        <p:spPr>
          <a:xfrm>
            <a:off x="7366203" y="1893450"/>
            <a:ext cx="1744779" cy="3579115"/>
          </a:xfrm>
        </p:spPr>
        <p:txBody>
          <a:bodyPr>
            <a:normAutofit/>
          </a:bodyPr>
          <a:lstStyle>
            <a:lvl1pPr>
              <a:defRPr sz="1138"/>
            </a:lvl1pPr>
          </a:lstStyle>
          <a:p>
            <a:endParaRPr lang="en-US" dirty="0"/>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9" name="TextBox 8"/>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12" name="Rectangle 11">
            <a:extLst>
              <a:ext uri="{FF2B5EF4-FFF2-40B4-BE49-F238E27FC236}">
                <a16:creationId xmlns:a16="http://schemas.microsoft.com/office/drawing/2014/main" xmlns="" id="{7F25E15D-AB50-469E-804A-7DFBB43F042F}"/>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32786135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680692" y="2440695"/>
            <a:ext cx="3302551" cy="3824637"/>
          </a:xfrm>
        </p:spPr>
        <p:txBody>
          <a:bodyPr>
            <a:normAutofit/>
          </a:bodyPr>
          <a:lstStyle>
            <a:lvl1pPr>
              <a:defRPr sz="1138"/>
            </a:lvl1pPr>
          </a:lstStyle>
          <a:p>
            <a:endParaRPr lang="en-US" dirty="0"/>
          </a:p>
        </p:txBody>
      </p:sp>
      <p:sp>
        <p:nvSpPr>
          <p:cNvPr id="18" name="Picture Placeholder 12"/>
          <p:cNvSpPr>
            <a:spLocks noGrp="1" noChangeAspect="1"/>
          </p:cNvSpPr>
          <p:nvPr>
            <p:ph type="pic" sz="quarter" idx="15"/>
          </p:nvPr>
        </p:nvSpPr>
        <p:spPr>
          <a:xfrm>
            <a:off x="3979769" y="4353014"/>
            <a:ext cx="1742391" cy="1912319"/>
          </a:xfrm>
        </p:spPr>
        <p:txBody>
          <a:bodyPr>
            <a:normAutofit/>
          </a:bodyPr>
          <a:lstStyle>
            <a:lvl1pPr>
              <a:defRPr sz="1138"/>
            </a:lvl1pPr>
          </a:lstStyle>
          <a:p>
            <a:endParaRPr lang="en-US" dirty="0"/>
          </a:p>
        </p:txBody>
      </p:sp>
      <p:sp>
        <p:nvSpPr>
          <p:cNvPr id="19" name="Picture Placeholder 12"/>
          <p:cNvSpPr>
            <a:spLocks noGrp="1" noChangeAspect="1"/>
          </p:cNvSpPr>
          <p:nvPr>
            <p:ph type="pic" sz="quarter" idx="16"/>
          </p:nvPr>
        </p:nvSpPr>
        <p:spPr>
          <a:xfrm>
            <a:off x="5714402" y="4353014"/>
            <a:ext cx="1742391" cy="1912319"/>
          </a:xfrm>
        </p:spPr>
        <p:txBody>
          <a:bodyPr>
            <a:normAutofit/>
          </a:bodyPr>
          <a:lstStyle>
            <a:lvl1pPr>
              <a:defRPr sz="1138"/>
            </a:lvl1pPr>
          </a:lstStyle>
          <a:p>
            <a:endParaRPr lang="en-US" dirty="0"/>
          </a:p>
        </p:txBody>
      </p:sp>
      <p:sp>
        <p:nvSpPr>
          <p:cNvPr id="20" name="Picture Placeholder 12"/>
          <p:cNvSpPr>
            <a:spLocks noGrp="1" noChangeAspect="1"/>
          </p:cNvSpPr>
          <p:nvPr>
            <p:ph type="pic" sz="quarter" idx="17"/>
          </p:nvPr>
        </p:nvSpPr>
        <p:spPr>
          <a:xfrm>
            <a:off x="7443939" y="4353014"/>
            <a:ext cx="1742391" cy="1912319"/>
          </a:xfrm>
        </p:spPr>
        <p:txBody>
          <a:bodyPr>
            <a:normAutofit/>
          </a:bodyPr>
          <a:lstStyle>
            <a:lvl1pPr>
              <a:defRPr sz="1138"/>
            </a:lvl1pPr>
          </a:lstStyle>
          <a:p>
            <a:endParaRPr lang="en-US" dirty="0"/>
          </a:p>
        </p:txBody>
      </p:sp>
      <p:sp>
        <p:nvSpPr>
          <p:cNvPr id="9" name="Oval 8"/>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0" name="TextBox 9"/>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12" name="Rectangle 11">
            <a:extLst>
              <a:ext uri="{FF2B5EF4-FFF2-40B4-BE49-F238E27FC236}">
                <a16:creationId xmlns:a16="http://schemas.microsoft.com/office/drawing/2014/main" xmlns="" id="{4913F592-4834-4C50-B9A8-F9047DACA80E}"/>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321584197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Oval 4"/>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6" name="TextBox 5"/>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8" name="Rectangle 7">
            <a:extLst>
              <a:ext uri="{FF2B5EF4-FFF2-40B4-BE49-F238E27FC236}">
                <a16:creationId xmlns:a16="http://schemas.microsoft.com/office/drawing/2014/main" xmlns="" id="{5C0531AD-20FF-49FE-B7FB-BE134FF5E04C}"/>
              </a:ext>
            </a:extLst>
          </p:cNvPr>
          <p:cNvSpPr/>
          <p:nvPr userDrawn="1"/>
        </p:nvSpPr>
        <p:spPr>
          <a:xfrm>
            <a:off x="3013396" y="6469820"/>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212088367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4" name="Oval 3"/>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5" name="TextBox 4"/>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16785756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2" y="-1"/>
            <a:ext cx="9906001" cy="3230218"/>
          </a:xfrm>
        </p:spPr>
        <p:txBody>
          <a:bodyPr rtlCol="0">
            <a:normAutofit/>
          </a:bodyPr>
          <a:lstStyle>
            <a:lvl1pPr marL="0" indent="0">
              <a:buNone/>
              <a:defRPr sz="813">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247910" y="1233379"/>
            <a:ext cx="1918198" cy="4225173"/>
          </a:xfrm>
        </p:spPr>
        <p:txBody>
          <a:bodyPr rtlCol="0">
            <a:normAutofit/>
          </a:bodyPr>
          <a:lstStyle>
            <a:lvl1pPr marL="0" indent="0">
              <a:buNone/>
              <a:defRPr sz="813">
                <a:latin typeface="Raleway Light"/>
                <a:cs typeface="Raleway Light"/>
              </a:defRPr>
            </a:lvl1pPr>
          </a:lstStyle>
          <a:p>
            <a:pPr lvl="0"/>
            <a:endParaRPr lang="en-US" noProof="0" dirty="0"/>
          </a:p>
        </p:txBody>
      </p:sp>
      <p:sp>
        <p:nvSpPr>
          <p:cNvPr id="5" name="Rectangle 4">
            <a:extLst>
              <a:ext uri="{FF2B5EF4-FFF2-40B4-BE49-F238E27FC236}">
                <a16:creationId xmlns:a16="http://schemas.microsoft.com/office/drawing/2014/main" xmlns="" id="{2FDCD47B-594C-4D77-8DB3-8C92D0C5F6AC}"/>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410793380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noChangeAspect="1"/>
          </p:cNvSpPr>
          <p:nvPr userDrawn="1">
            <p:ph type="pic" sz="quarter" idx="13"/>
          </p:nvPr>
        </p:nvSpPr>
        <p:spPr>
          <a:xfrm>
            <a:off x="3496934" y="2557198"/>
            <a:ext cx="767708" cy="2572187"/>
          </a:xfrm>
        </p:spPr>
        <p:txBody>
          <a:bodyPr>
            <a:normAutofit/>
          </a:bodyPr>
          <a:lstStyle>
            <a:lvl1pPr marL="0" indent="0">
              <a:buNone/>
              <a:defRPr sz="569"/>
            </a:lvl1pPr>
          </a:lstStyle>
          <a:p>
            <a:endParaRPr lang="en-US" dirty="0"/>
          </a:p>
        </p:txBody>
      </p:sp>
      <p:sp>
        <p:nvSpPr>
          <p:cNvPr id="24" name="Picture Placeholder 16"/>
          <p:cNvSpPr>
            <a:spLocks noGrp="1" noChangeAspect="1"/>
          </p:cNvSpPr>
          <p:nvPr userDrawn="1">
            <p:ph type="pic" sz="quarter" idx="14"/>
          </p:nvPr>
        </p:nvSpPr>
        <p:spPr>
          <a:xfrm>
            <a:off x="946699" y="2550141"/>
            <a:ext cx="728016" cy="2572188"/>
          </a:xfrm>
        </p:spPr>
        <p:txBody>
          <a:bodyPr>
            <a:normAutofit/>
          </a:bodyPr>
          <a:lstStyle>
            <a:lvl1pPr marL="0" indent="0">
              <a:buNone/>
              <a:defRPr sz="569"/>
            </a:lvl1pPr>
          </a:lstStyle>
          <a:p>
            <a:endParaRPr lang="en-US" dirty="0"/>
          </a:p>
        </p:txBody>
      </p:sp>
      <p:sp>
        <p:nvSpPr>
          <p:cNvPr id="25" name="Picture Placeholder 16"/>
          <p:cNvSpPr>
            <a:spLocks noGrp="1" noChangeAspect="1"/>
          </p:cNvSpPr>
          <p:nvPr>
            <p:ph type="pic" sz="quarter" idx="10"/>
          </p:nvPr>
        </p:nvSpPr>
        <p:spPr>
          <a:xfrm>
            <a:off x="1830456" y="2267921"/>
            <a:ext cx="1535417" cy="3369467"/>
          </a:xfrm>
        </p:spPr>
        <p:txBody>
          <a:bodyPr>
            <a:normAutofit/>
          </a:bodyPr>
          <a:lstStyle>
            <a:lvl1pPr marL="0" indent="0">
              <a:buNone/>
              <a:defRPr sz="569"/>
            </a:lvl1pPr>
          </a:lstStyle>
          <a:p>
            <a:endParaRPr lang="en-US" dirty="0"/>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9" name="TextBox 8"/>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10" name="Rectangle 9">
            <a:extLst>
              <a:ext uri="{FF2B5EF4-FFF2-40B4-BE49-F238E27FC236}">
                <a16:creationId xmlns:a16="http://schemas.microsoft.com/office/drawing/2014/main" xmlns="" id="{9982D378-FF4E-48F2-95C2-A322EC16EFA6}"/>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3350931510"/>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App Design 02">
    <p:spTree>
      <p:nvGrpSpPr>
        <p:cNvPr id="1" name=""/>
        <p:cNvGrpSpPr/>
        <p:nvPr/>
      </p:nvGrpSpPr>
      <p:grpSpPr>
        <a:xfrm>
          <a:off x="0" y="0"/>
          <a:ext cx="0" cy="0"/>
          <a:chOff x="0" y="0"/>
          <a:chExt cx="0" cy="0"/>
        </a:xfrm>
      </p:grpSpPr>
      <p:sp>
        <p:nvSpPr>
          <p:cNvPr id="26" name="Picture Placeholder 9"/>
          <p:cNvSpPr>
            <a:spLocks noGrp="1" noChangeAspect="1"/>
          </p:cNvSpPr>
          <p:nvPr>
            <p:ph type="pic" sz="quarter" idx="10"/>
          </p:nvPr>
        </p:nvSpPr>
        <p:spPr>
          <a:xfrm>
            <a:off x="1719631" y="2292692"/>
            <a:ext cx="1152269" cy="2544377"/>
          </a:xfrm>
        </p:spPr>
        <p:txBody>
          <a:bodyPr>
            <a:normAutofit/>
          </a:bodyPr>
          <a:lstStyle>
            <a:lvl1pPr marL="0" indent="0">
              <a:buNone/>
              <a:defRPr sz="894">
                <a:solidFill>
                  <a:schemeClr val="tx1">
                    <a:lumMod val="50000"/>
                    <a:lumOff val="50000"/>
                  </a:schemeClr>
                </a:solidFill>
              </a:defRPr>
            </a:lvl1pPr>
          </a:lstStyle>
          <a:p>
            <a:endParaRPr lang="en-US" dirty="0"/>
          </a:p>
        </p:txBody>
      </p:sp>
      <p:sp>
        <p:nvSpPr>
          <p:cNvPr id="30" name="Picture Placeholder 9"/>
          <p:cNvSpPr>
            <a:spLocks noGrp="1" noChangeAspect="1"/>
          </p:cNvSpPr>
          <p:nvPr>
            <p:ph type="pic" sz="quarter" idx="11"/>
          </p:nvPr>
        </p:nvSpPr>
        <p:spPr>
          <a:xfrm>
            <a:off x="4388989" y="2292692"/>
            <a:ext cx="1152269" cy="2544377"/>
          </a:xfrm>
        </p:spPr>
        <p:txBody>
          <a:bodyPr>
            <a:normAutofit/>
          </a:bodyPr>
          <a:lstStyle>
            <a:lvl1pPr marL="0" indent="0">
              <a:buNone/>
              <a:defRPr sz="894">
                <a:solidFill>
                  <a:schemeClr val="tx1">
                    <a:lumMod val="50000"/>
                    <a:lumOff val="50000"/>
                  </a:schemeClr>
                </a:solidFill>
              </a:defRPr>
            </a:lvl1pPr>
          </a:lstStyle>
          <a:p>
            <a:endParaRPr lang="en-US" dirty="0"/>
          </a:p>
        </p:txBody>
      </p:sp>
      <p:sp>
        <p:nvSpPr>
          <p:cNvPr id="34" name="Picture Placeholder 9"/>
          <p:cNvSpPr>
            <a:spLocks noGrp="1" noChangeAspect="1"/>
          </p:cNvSpPr>
          <p:nvPr>
            <p:ph type="pic" sz="quarter" idx="12"/>
          </p:nvPr>
        </p:nvSpPr>
        <p:spPr>
          <a:xfrm>
            <a:off x="7094807" y="2292692"/>
            <a:ext cx="1152269" cy="2544377"/>
          </a:xfrm>
        </p:spPr>
        <p:txBody>
          <a:bodyPr>
            <a:normAutofit/>
          </a:bodyPr>
          <a:lstStyle>
            <a:lvl1pPr marL="0" indent="0">
              <a:buNone/>
              <a:defRPr sz="1138">
                <a:solidFill>
                  <a:schemeClr val="tx1">
                    <a:lumMod val="50000"/>
                    <a:lumOff val="50000"/>
                  </a:schemeClr>
                </a:solidFill>
              </a:defRPr>
            </a:lvl1pPr>
          </a:lstStyle>
          <a:p>
            <a:endParaRPr lang="en-US" dirty="0"/>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9" name="TextBox 8"/>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10" name="Rectangle 9">
            <a:extLst>
              <a:ext uri="{FF2B5EF4-FFF2-40B4-BE49-F238E27FC236}">
                <a16:creationId xmlns:a16="http://schemas.microsoft.com/office/drawing/2014/main" xmlns="" id="{3DC56A0A-6951-4F05-93E5-45C28701BAA4}"/>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2257554880"/>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Mockup-dev2">
    <p:spTree>
      <p:nvGrpSpPr>
        <p:cNvPr id="1" name=""/>
        <p:cNvGrpSpPr/>
        <p:nvPr/>
      </p:nvGrpSpPr>
      <p:grpSpPr>
        <a:xfrm>
          <a:off x="0" y="0"/>
          <a:ext cx="0" cy="0"/>
          <a:chOff x="0" y="0"/>
          <a:chExt cx="0" cy="0"/>
        </a:xfrm>
      </p:grpSpPr>
      <p:sp>
        <p:nvSpPr>
          <p:cNvPr id="38" name="Picture Placeholder 16"/>
          <p:cNvSpPr>
            <a:spLocks noGrp="1" noChangeAspect="1"/>
          </p:cNvSpPr>
          <p:nvPr>
            <p:ph type="pic" sz="quarter" idx="13"/>
          </p:nvPr>
        </p:nvSpPr>
        <p:spPr>
          <a:xfrm>
            <a:off x="5717550" y="2394392"/>
            <a:ext cx="817999" cy="2385050"/>
          </a:xfrm>
        </p:spPr>
        <p:txBody>
          <a:bodyPr>
            <a:normAutofit/>
          </a:bodyPr>
          <a:lstStyle>
            <a:lvl1pPr marL="0" indent="0">
              <a:buNone/>
              <a:defRPr sz="488"/>
            </a:lvl1pPr>
          </a:lstStyle>
          <a:p>
            <a:endParaRPr lang="en-US" dirty="0"/>
          </a:p>
        </p:txBody>
      </p:sp>
      <p:sp>
        <p:nvSpPr>
          <p:cNvPr id="39" name="Picture Placeholder 16"/>
          <p:cNvSpPr>
            <a:spLocks noGrp="1" noChangeAspect="1"/>
          </p:cNvSpPr>
          <p:nvPr>
            <p:ph type="pic" sz="quarter" idx="14"/>
          </p:nvPr>
        </p:nvSpPr>
        <p:spPr>
          <a:xfrm>
            <a:off x="3288898" y="2393726"/>
            <a:ext cx="747829" cy="2385050"/>
          </a:xfrm>
        </p:spPr>
        <p:txBody>
          <a:bodyPr>
            <a:normAutofit/>
          </a:bodyPr>
          <a:lstStyle>
            <a:lvl1pPr marL="0" indent="0">
              <a:buNone/>
              <a:defRPr sz="488"/>
            </a:lvl1pPr>
          </a:lstStyle>
          <a:p>
            <a:endParaRPr lang="en-US" dirty="0"/>
          </a:p>
        </p:txBody>
      </p:sp>
      <p:sp>
        <p:nvSpPr>
          <p:cNvPr id="25" name="Picture Placeholder 16"/>
          <p:cNvSpPr>
            <a:spLocks noGrp="1" noChangeAspect="1"/>
          </p:cNvSpPr>
          <p:nvPr>
            <p:ph type="pic" sz="quarter" idx="10"/>
          </p:nvPr>
        </p:nvSpPr>
        <p:spPr>
          <a:xfrm>
            <a:off x="4176644" y="2174790"/>
            <a:ext cx="1419475" cy="3114540"/>
          </a:xfrm>
        </p:spPr>
        <p:txBody>
          <a:bodyPr>
            <a:normAutofit/>
          </a:bodyPr>
          <a:lstStyle>
            <a:lvl1pPr marL="0" indent="0">
              <a:buNone/>
              <a:defRPr sz="488"/>
            </a:lvl1pPr>
          </a:lstStyle>
          <a:p>
            <a:endParaRPr lang="en-US" dirty="0"/>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9" name="TextBox 8"/>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10" name="Rectangle 9">
            <a:extLst>
              <a:ext uri="{FF2B5EF4-FFF2-40B4-BE49-F238E27FC236}">
                <a16:creationId xmlns:a16="http://schemas.microsoft.com/office/drawing/2014/main" xmlns="" id="{F1C50038-4392-4BCA-ADE3-B3EAFC4EEE90}"/>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147742438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4752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4" name="Picture Placeholder 9"/>
          <p:cNvSpPr>
            <a:spLocks noGrp="1" noChangeAspect="1"/>
          </p:cNvSpPr>
          <p:nvPr>
            <p:ph type="pic" sz="quarter" idx="11"/>
          </p:nvPr>
        </p:nvSpPr>
        <p:spPr>
          <a:xfrm>
            <a:off x="1370980" y="2163534"/>
            <a:ext cx="3593401" cy="2769218"/>
          </a:xfrm>
        </p:spPr>
        <p:txBody>
          <a:bodyPr>
            <a:normAutofit/>
          </a:bodyPr>
          <a:lstStyle>
            <a:lvl1pPr marL="0" indent="0">
              <a:buNone/>
              <a:defRPr sz="813">
                <a:solidFill>
                  <a:schemeClr val="tx1">
                    <a:lumMod val="50000"/>
                    <a:lumOff val="50000"/>
                  </a:schemeClr>
                </a:solidFill>
              </a:defRPr>
            </a:lvl1pPr>
          </a:lstStyle>
          <a:p>
            <a:endParaRPr lang="en-US" dirty="0"/>
          </a:p>
        </p:txBody>
      </p:sp>
      <p:sp>
        <p:nvSpPr>
          <p:cNvPr id="11" name="Rectangle 10"/>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218672615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5453315" y="1876518"/>
            <a:ext cx="3525813" cy="2491082"/>
          </a:xfrm>
        </p:spPr>
        <p:txBody>
          <a:bodyPr>
            <a:normAutofit/>
          </a:bodyPr>
          <a:lstStyle>
            <a:lvl1pPr marL="0" indent="0">
              <a:buNone/>
              <a:defRPr sz="813">
                <a:solidFill>
                  <a:schemeClr val="tx1">
                    <a:lumMod val="50000"/>
                    <a:lumOff val="50000"/>
                  </a:schemeClr>
                </a:solidFill>
              </a:defRPr>
            </a:lvl1pPr>
          </a:lstStyle>
          <a:p>
            <a:endParaRPr lang="en-US" dirty="0"/>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8" name="Rectangle 7">
            <a:extLst>
              <a:ext uri="{FF2B5EF4-FFF2-40B4-BE49-F238E27FC236}">
                <a16:creationId xmlns:a16="http://schemas.microsoft.com/office/drawing/2014/main" xmlns="" id="{6532E44D-5B13-48FC-B7A3-63FCE3AF54B7}"/>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125381141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09473"/>
            <a:ext cx="9906000" cy="3386667"/>
          </a:xfrm>
        </p:spPr>
        <p:txBody>
          <a:bodyPr>
            <a:normAutofit/>
          </a:bodyPr>
          <a:lstStyle>
            <a:lvl1pPr marL="0" indent="0">
              <a:buNone/>
              <a:defRPr sz="1707">
                <a:solidFill>
                  <a:schemeClr val="bg1">
                    <a:lumMod val="65000"/>
                  </a:schemeClr>
                </a:solidFill>
              </a:defRPr>
            </a:lvl1pPr>
          </a:lstStyle>
          <a:p>
            <a:endParaRPr lang="en-US"/>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10" name="Rectangle 9">
            <a:extLst>
              <a:ext uri="{FF2B5EF4-FFF2-40B4-BE49-F238E27FC236}">
                <a16:creationId xmlns:a16="http://schemas.microsoft.com/office/drawing/2014/main" xmlns="" id="{2CFDE6C1-B382-4576-B9F8-B8876AF10EFB}"/>
              </a:ext>
            </a:extLst>
          </p:cNvPr>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a:t>
            </a:r>
            <a:r>
              <a:rPr lang="fr-FR" sz="975" dirty="0">
                <a:solidFill>
                  <a:schemeClr val="accent1"/>
                </a:solidFill>
                <a:latin typeface="Lato Light"/>
                <a:cs typeface="Lato Light"/>
              </a:rPr>
              <a:t>datavigiprotection.fr</a:t>
            </a:r>
            <a:endParaRPr lang="id-ID" sz="975" dirty="0">
              <a:solidFill>
                <a:schemeClr val="accent1"/>
              </a:solidFill>
              <a:latin typeface="Lato Light"/>
              <a:cs typeface="Lato Light"/>
            </a:endParaRPr>
          </a:p>
          <a:p>
            <a:pPr algn="ctr"/>
            <a:r>
              <a:rPr lang="en-US" sz="813" dirty="0">
                <a:solidFill>
                  <a:schemeClr val="tx2"/>
                </a:solidFill>
                <a:latin typeface="Lato Light"/>
                <a:cs typeface="Lato Light"/>
              </a:rPr>
              <a:t>© 2018 </a:t>
            </a:r>
            <a:r>
              <a:rPr lang="fr-FR" sz="813" dirty="0">
                <a:solidFill>
                  <a:schemeClr val="tx2"/>
                </a:solidFill>
                <a:latin typeface="Lato Light"/>
                <a:cs typeface="Lato Light"/>
              </a:rPr>
              <a:t>Tous droits réservés – Tél : 03 22 44 22 30</a:t>
            </a:r>
            <a:r>
              <a:rPr lang="en-US" sz="813" dirty="0">
                <a:solidFill>
                  <a:schemeClr val="tx2"/>
                </a:solidFill>
                <a:latin typeface="Lato Light"/>
                <a:cs typeface="Lato Light"/>
              </a:rPr>
              <a:t>.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123706250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906000" cy="6858000"/>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90751250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3471024" cy="6858000"/>
          </a:xfrm>
          <a:prstGeom prst="rect">
            <a:avLst/>
          </a:prstGeom>
          <a:effectLst/>
        </p:spPr>
        <p:txBody>
          <a:bodyPr>
            <a:normAutofit/>
          </a:bodyPr>
          <a:lstStyle>
            <a:lvl1pPr marL="0" indent="0">
              <a:buNone/>
              <a:defRPr sz="1057">
                <a:ln>
                  <a:noFill/>
                </a:ln>
                <a:solidFill>
                  <a:schemeClr val="bg1">
                    <a:lumMod val="85000"/>
                  </a:schemeClr>
                </a:solidFill>
              </a:defRPr>
            </a:lvl1pPr>
          </a:lstStyle>
          <a:p>
            <a:endParaRPr lang="en-US" dirty="0"/>
          </a:p>
        </p:txBody>
      </p:sp>
      <p:sp>
        <p:nvSpPr>
          <p:cNvPr id="3" name="Rectangle 2"/>
          <p:cNvSpPr/>
          <p:nvPr userDrawn="1"/>
        </p:nvSpPr>
        <p:spPr>
          <a:xfrm>
            <a:off x="3525400" y="6289288"/>
            <a:ext cx="2827571"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3120320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7431435" y="0"/>
            <a:ext cx="2474565" cy="684099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4772517" y="0"/>
            <a:ext cx="2474668" cy="684099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588840" y="6300439"/>
            <a:ext cx="2746006" cy="356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3792771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906000" cy="6858000"/>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0513355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385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5456958" y="4398982"/>
            <a:ext cx="2518317" cy="1479307"/>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1976794" y="3391208"/>
            <a:ext cx="2518317" cy="1514619"/>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352337" y="6278136"/>
            <a:ext cx="5203853"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10166136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5413416" y="2539999"/>
            <a:ext cx="2518317" cy="152400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1976794" y="1567544"/>
            <a:ext cx="2518317" cy="137885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9"/>
          </p:nvPr>
        </p:nvSpPr>
        <p:spPr>
          <a:xfrm>
            <a:off x="1976794" y="4176379"/>
            <a:ext cx="2518317" cy="135219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352337" y="6278136"/>
            <a:ext cx="5203853"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19668372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4957311" y="3423424"/>
            <a:ext cx="4948689" cy="343457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9063" y="0"/>
            <a:ext cx="4966374" cy="3423424"/>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Rectangle 3"/>
          <p:cNvSpPr/>
          <p:nvPr userDrawn="1"/>
        </p:nvSpPr>
        <p:spPr>
          <a:xfrm>
            <a:off x="2352337" y="6278136"/>
            <a:ext cx="5203853"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11794896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4957311" y="3423424"/>
            <a:ext cx="4948689" cy="343457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9"/>
          </p:nvPr>
        </p:nvSpPr>
        <p:spPr>
          <a:xfrm>
            <a:off x="0" y="3423424"/>
            <a:ext cx="4957311" cy="343457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4957311" y="0"/>
            <a:ext cx="4948689" cy="3423424"/>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4804009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9906000" cy="6858000"/>
          </a:xfrm>
          <a:effectLst/>
        </p:spPr>
        <p:txBody>
          <a:bodyPr>
            <a:normAutofit/>
          </a:bodyPr>
          <a:lstStyle>
            <a:lvl1pPr marL="0" indent="0">
              <a:buNone/>
              <a:defRPr sz="1138">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5759231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5341981" y="116115"/>
            <a:ext cx="4505997" cy="6332544"/>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144766" y="6266986"/>
            <a:ext cx="3316958" cy="500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3058684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312886" cy="6858000"/>
          </a:xfrm>
          <a:solidFill>
            <a:schemeClr val="bg1">
              <a:lumMod val="95000"/>
            </a:schemeClr>
          </a:solidFill>
        </p:spPr>
        <p:txBody>
          <a:bodyPr>
            <a:normAutofit/>
          </a:bodyPr>
          <a:lstStyle>
            <a:lvl1pPr>
              <a:defRPr sz="975"/>
            </a:lvl1pPr>
          </a:lstStyle>
          <a:p>
            <a:endParaRPr lang="en-US"/>
          </a:p>
        </p:txBody>
      </p:sp>
    </p:spTree>
    <p:extLst>
      <p:ext uri="{BB962C8B-B14F-4D97-AF65-F5344CB8AC3E}">
        <p14:creationId xmlns:p14="http://schemas.microsoft.com/office/powerpoint/2010/main" val="1531268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593114" y="0"/>
            <a:ext cx="4312886" cy="6858000"/>
          </a:xfrm>
          <a:solidFill>
            <a:schemeClr val="bg1">
              <a:lumMod val="95000"/>
            </a:schemeClr>
          </a:solidFill>
        </p:spPr>
        <p:txBody>
          <a:bodyPr>
            <a:normAutofit/>
          </a:bodyPr>
          <a:lstStyle>
            <a:lvl1pPr>
              <a:defRPr sz="975"/>
            </a:lvl1pPr>
          </a:lstStyle>
          <a:p>
            <a:endParaRPr lang="en-US"/>
          </a:p>
        </p:txBody>
      </p:sp>
    </p:spTree>
    <p:extLst>
      <p:ext uri="{BB962C8B-B14F-4D97-AF65-F5344CB8AC3E}">
        <p14:creationId xmlns:p14="http://schemas.microsoft.com/office/powerpoint/2010/main" val="2185410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906000" cy="3251200"/>
          </a:xfrm>
          <a:solidFill>
            <a:schemeClr val="bg1">
              <a:lumMod val="95000"/>
            </a:schemeClr>
          </a:solidFill>
        </p:spPr>
        <p:txBody>
          <a:bodyPr>
            <a:normAutofit/>
          </a:bodyPr>
          <a:lstStyle>
            <a:lvl1pPr>
              <a:defRPr sz="975"/>
            </a:lvl1pPr>
          </a:lstStyle>
          <a:p>
            <a:endParaRPr lang="en-US"/>
          </a:p>
        </p:txBody>
      </p:sp>
    </p:spTree>
    <p:extLst>
      <p:ext uri="{BB962C8B-B14F-4D97-AF65-F5344CB8AC3E}">
        <p14:creationId xmlns:p14="http://schemas.microsoft.com/office/powerpoint/2010/main" val="4029485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3731065" y="2133600"/>
            <a:ext cx="2454255" cy="2699657"/>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6400047" y="2133600"/>
            <a:ext cx="2454255" cy="2699657"/>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034894" y="2133600"/>
            <a:ext cx="2454255" cy="2699657"/>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86088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6380600" cy="68580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511507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259805" y="0"/>
            <a:ext cx="5646195" cy="6858000"/>
          </a:xfrm>
          <a:solidFill>
            <a:schemeClr val="bg1">
              <a:lumMod val="95000"/>
            </a:schemeClr>
          </a:solidFill>
        </p:spPr>
        <p:txBody>
          <a:bodyPr>
            <a:normAutofit/>
          </a:bodyPr>
          <a:lstStyle>
            <a:lvl1pPr>
              <a:defRPr sz="975"/>
            </a:lvl1pPr>
          </a:lstStyle>
          <a:p>
            <a:endParaRPr lang="en-US"/>
          </a:p>
        </p:txBody>
      </p:sp>
    </p:spTree>
    <p:extLst>
      <p:ext uri="{BB962C8B-B14F-4D97-AF65-F5344CB8AC3E}">
        <p14:creationId xmlns:p14="http://schemas.microsoft.com/office/powerpoint/2010/main" val="512766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525400" cy="6858000"/>
          </a:xfrm>
        </p:spPr>
        <p:txBody>
          <a:bodyPr/>
          <a:lstStyle/>
          <a:p>
            <a:endParaRPr lang="en-US"/>
          </a:p>
        </p:txBody>
      </p:sp>
    </p:spTree>
    <p:extLst>
      <p:ext uri="{BB962C8B-B14F-4D97-AF65-F5344CB8AC3E}">
        <p14:creationId xmlns:p14="http://schemas.microsoft.com/office/powerpoint/2010/main" val="2462468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alf Picture Right">
    <p:spTree>
      <p:nvGrpSpPr>
        <p:cNvPr id="1" name=""/>
        <p:cNvGrpSpPr/>
        <p:nvPr/>
      </p:nvGrpSpPr>
      <p:grpSpPr>
        <a:xfrm>
          <a:off x="0" y="0"/>
          <a:ext cx="0" cy="0"/>
          <a:chOff x="0" y="0"/>
          <a:chExt cx="0" cy="0"/>
        </a:xfrm>
      </p:grpSpPr>
      <p:sp>
        <p:nvSpPr>
          <p:cNvPr id="39" name="Rectangle 38"/>
          <p:cNvSpPr/>
          <p:nvPr userDrawn="1"/>
        </p:nvSpPr>
        <p:spPr>
          <a:xfrm>
            <a:off x="3525401" y="6255834"/>
            <a:ext cx="2936323"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
        <p:nvSpPr>
          <p:cNvPr id="38" name="Picture Placeholder 13"/>
          <p:cNvSpPr>
            <a:spLocks noGrp="1"/>
          </p:cNvSpPr>
          <p:nvPr>
            <p:ph type="pic" sz="quarter" idx="13"/>
          </p:nvPr>
        </p:nvSpPr>
        <p:spPr>
          <a:xfrm>
            <a:off x="4961367" y="0"/>
            <a:ext cx="4944633" cy="6858000"/>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605474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alf Picture Left">
    <p:spTree>
      <p:nvGrpSpPr>
        <p:cNvPr id="1" name=""/>
        <p:cNvGrpSpPr/>
        <p:nvPr/>
      </p:nvGrpSpPr>
      <p:grpSpPr>
        <a:xfrm>
          <a:off x="0" y="0"/>
          <a:ext cx="0" cy="0"/>
          <a:chOff x="0" y="0"/>
          <a:chExt cx="0" cy="0"/>
        </a:xfrm>
      </p:grpSpPr>
      <p:sp>
        <p:nvSpPr>
          <p:cNvPr id="2" name="Rectangle 1"/>
          <p:cNvSpPr/>
          <p:nvPr userDrawn="1"/>
        </p:nvSpPr>
        <p:spPr>
          <a:xfrm>
            <a:off x="3525401" y="6255834"/>
            <a:ext cx="2936323"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
        <p:nvSpPr>
          <p:cNvPr id="38" name="Picture Placeholder 13"/>
          <p:cNvSpPr>
            <a:spLocks noGrp="1"/>
          </p:cNvSpPr>
          <p:nvPr>
            <p:ph type="pic" sz="quarter" idx="13"/>
          </p:nvPr>
        </p:nvSpPr>
        <p:spPr>
          <a:xfrm>
            <a:off x="0" y="0"/>
            <a:ext cx="4944633" cy="6858000"/>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38507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2304891"/>
            <a:ext cx="4919215" cy="2750869"/>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552747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48686" y="1509486"/>
            <a:ext cx="2875642" cy="4078514"/>
          </a:xfrm>
        </p:spPr>
        <p:txBody>
          <a:bodyPr/>
          <a:lstStyle/>
          <a:p>
            <a:endParaRPr lang="en-US"/>
          </a:p>
        </p:txBody>
      </p:sp>
    </p:spTree>
    <p:extLst>
      <p:ext uri="{BB962C8B-B14F-4D97-AF65-F5344CB8AC3E}">
        <p14:creationId xmlns:p14="http://schemas.microsoft.com/office/powerpoint/2010/main" val="3683074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159658" y="76942"/>
            <a:ext cx="5515428" cy="6714334"/>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1138"/>
            </a:lvl1pPr>
          </a:lstStyle>
          <a:p>
            <a:endParaRPr lang="en-US"/>
          </a:p>
        </p:txBody>
      </p:sp>
    </p:spTree>
    <p:extLst>
      <p:ext uri="{BB962C8B-B14F-4D97-AF65-F5344CB8AC3E}">
        <p14:creationId xmlns:p14="http://schemas.microsoft.com/office/powerpoint/2010/main" val="551077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8115514" y="2376716"/>
            <a:ext cx="1790486" cy="261132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6"/>
          </p:nvPr>
        </p:nvSpPr>
        <p:spPr>
          <a:xfrm>
            <a:off x="0" y="2376716"/>
            <a:ext cx="4541433" cy="261132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7"/>
          </p:nvPr>
        </p:nvSpPr>
        <p:spPr>
          <a:xfrm>
            <a:off x="4544297" y="2376716"/>
            <a:ext cx="1782745" cy="261132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7" name="Picture Placeholder 13"/>
          <p:cNvSpPr>
            <a:spLocks noGrp="1"/>
          </p:cNvSpPr>
          <p:nvPr>
            <p:ph type="pic" sz="quarter" idx="18"/>
          </p:nvPr>
        </p:nvSpPr>
        <p:spPr>
          <a:xfrm>
            <a:off x="6329905" y="2376716"/>
            <a:ext cx="1782745" cy="261132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3366267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3471024" cy="6858000"/>
          </a:xfrm>
          <a:prstGeom prst="rect">
            <a:avLst/>
          </a:prstGeom>
          <a:effectLst/>
        </p:spPr>
        <p:txBody>
          <a:bodyPr>
            <a:normAutofit/>
          </a:bodyPr>
          <a:lstStyle>
            <a:lvl1pPr marL="0" indent="0">
              <a:buNone/>
              <a:defRPr sz="1057">
                <a:ln>
                  <a:noFill/>
                </a:ln>
                <a:solidFill>
                  <a:schemeClr val="bg1">
                    <a:lumMod val="85000"/>
                  </a:schemeClr>
                </a:solidFill>
              </a:defRPr>
            </a:lvl1pPr>
          </a:lstStyle>
          <a:p>
            <a:endParaRPr lang="en-US" dirty="0"/>
          </a:p>
        </p:txBody>
      </p:sp>
      <p:sp>
        <p:nvSpPr>
          <p:cNvPr id="3" name="Rectangle 2"/>
          <p:cNvSpPr/>
          <p:nvPr userDrawn="1"/>
        </p:nvSpPr>
        <p:spPr>
          <a:xfrm>
            <a:off x="3525400" y="6289288"/>
            <a:ext cx="2827571"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2353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974657" y="2423887"/>
            <a:ext cx="3629207" cy="2554514"/>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82676349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7129627" y="2365829"/>
            <a:ext cx="1595039" cy="189241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3"/>
          </p:nvPr>
        </p:nvSpPr>
        <p:spPr>
          <a:xfrm>
            <a:off x="5151845" y="2365829"/>
            <a:ext cx="1595039" cy="189241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4"/>
          </p:nvPr>
        </p:nvSpPr>
        <p:spPr>
          <a:xfrm>
            <a:off x="3174063" y="2365829"/>
            <a:ext cx="1595039" cy="189241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5"/>
          </p:nvPr>
        </p:nvSpPr>
        <p:spPr>
          <a:xfrm>
            <a:off x="1196281" y="2365829"/>
            <a:ext cx="1595039" cy="189241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0514754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6213764" y="2046514"/>
            <a:ext cx="3021154" cy="3410858"/>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594470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6561876" y="2061029"/>
            <a:ext cx="2364931" cy="1143060"/>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4"/>
          </p:nvPr>
        </p:nvSpPr>
        <p:spPr>
          <a:xfrm>
            <a:off x="979215" y="2061029"/>
            <a:ext cx="2364931" cy="1143060"/>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5"/>
          </p:nvPr>
        </p:nvSpPr>
        <p:spPr>
          <a:xfrm>
            <a:off x="3770545" y="2061029"/>
            <a:ext cx="2364931" cy="1143060"/>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37234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stimonials_E">
    <p:spTree>
      <p:nvGrpSpPr>
        <p:cNvPr id="1" name=""/>
        <p:cNvGrpSpPr/>
        <p:nvPr/>
      </p:nvGrpSpPr>
      <p:grpSpPr>
        <a:xfrm>
          <a:off x="0" y="0"/>
          <a:ext cx="0" cy="0"/>
          <a:chOff x="0" y="0"/>
          <a:chExt cx="0" cy="0"/>
        </a:xfrm>
      </p:grpSpPr>
      <p:sp>
        <p:nvSpPr>
          <p:cNvPr id="9" name="Picture Placeholder 13"/>
          <p:cNvSpPr>
            <a:spLocks noGrp="1"/>
          </p:cNvSpPr>
          <p:nvPr>
            <p:ph type="pic" sz="quarter" idx="20" hasCustomPrompt="1"/>
          </p:nvPr>
        </p:nvSpPr>
        <p:spPr>
          <a:xfrm>
            <a:off x="7336554" y="4343419"/>
            <a:ext cx="685800" cy="685800"/>
          </a:xfrm>
          <a:prstGeom prst="ellipse">
            <a:avLst/>
          </a:prstGeom>
        </p:spPr>
        <p:txBody>
          <a:bodyPr>
            <a:noAutofit/>
          </a:bodyPr>
          <a:lstStyle>
            <a:lvl1pPr marL="0" indent="0">
              <a:lnSpc>
                <a:spcPct val="130000"/>
              </a:lnSpc>
              <a:buNone/>
              <a:defRPr sz="610" baseline="0"/>
            </a:lvl1pPr>
          </a:lstStyle>
          <a:p>
            <a:r>
              <a:rPr lang="en-US" dirty="0"/>
              <a:t>Drag  Your Picture Here</a:t>
            </a:r>
          </a:p>
        </p:txBody>
      </p:sp>
      <p:sp>
        <p:nvSpPr>
          <p:cNvPr id="10" name="Picture Placeholder 13"/>
          <p:cNvSpPr>
            <a:spLocks noGrp="1"/>
          </p:cNvSpPr>
          <p:nvPr>
            <p:ph type="pic" sz="quarter" idx="21" hasCustomPrompt="1"/>
          </p:nvPr>
        </p:nvSpPr>
        <p:spPr>
          <a:xfrm>
            <a:off x="4613375" y="4318869"/>
            <a:ext cx="685800" cy="685800"/>
          </a:xfrm>
          <a:prstGeom prst="ellipse">
            <a:avLst/>
          </a:prstGeom>
        </p:spPr>
        <p:txBody>
          <a:bodyPr>
            <a:noAutofit/>
          </a:bodyPr>
          <a:lstStyle>
            <a:lvl1pPr marL="0" indent="0">
              <a:lnSpc>
                <a:spcPct val="130000"/>
              </a:lnSpc>
              <a:buNone/>
              <a:defRPr sz="610" baseline="0"/>
            </a:lvl1pPr>
          </a:lstStyle>
          <a:p>
            <a:r>
              <a:rPr lang="en-US" dirty="0"/>
              <a:t>Drag  Your Picture Here</a:t>
            </a:r>
          </a:p>
        </p:txBody>
      </p:sp>
      <p:sp>
        <p:nvSpPr>
          <p:cNvPr id="14" name="Picture Placeholder 13"/>
          <p:cNvSpPr>
            <a:spLocks noGrp="1"/>
          </p:cNvSpPr>
          <p:nvPr>
            <p:ph type="pic" sz="quarter" idx="22" hasCustomPrompt="1"/>
          </p:nvPr>
        </p:nvSpPr>
        <p:spPr>
          <a:xfrm>
            <a:off x="1971420" y="4343419"/>
            <a:ext cx="685800" cy="685800"/>
          </a:xfrm>
          <a:prstGeom prst="ellipse">
            <a:avLst/>
          </a:prstGeom>
        </p:spPr>
        <p:txBody>
          <a:bodyPr>
            <a:noAutofit/>
          </a:bodyPr>
          <a:lstStyle>
            <a:lvl1pPr marL="0" indent="0">
              <a:lnSpc>
                <a:spcPct val="130000"/>
              </a:lnSpc>
              <a:buNone/>
              <a:defRPr sz="610" baseline="0"/>
            </a:lvl1pPr>
          </a:lstStyle>
          <a:p>
            <a:r>
              <a:rPr lang="en-US" dirty="0"/>
              <a:t>Drag  Your Picture Here</a:t>
            </a:r>
          </a:p>
        </p:txBody>
      </p:sp>
    </p:spTree>
    <p:extLst>
      <p:ext uri="{BB962C8B-B14F-4D97-AF65-F5344CB8AC3E}">
        <p14:creationId xmlns:p14="http://schemas.microsoft.com/office/powerpoint/2010/main" val="178264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eople_are_saying">
    <p:spTree>
      <p:nvGrpSpPr>
        <p:cNvPr id="1" name=""/>
        <p:cNvGrpSpPr/>
        <p:nvPr/>
      </p:nvGrpSpPr>
      <p:grpSpPr>
        <a:xfrm>
          <a:off x="0" y="0"/>
          <a:ext cx="0" cy="0"/>
          <a:chOff x="0" y="0"/>
          <a:chExt cx="0" cy="0"/>
        </a:xfrm>
      </p:grpSpPr>
      <p:sp>
        <p:nvSpPr>
          <p:cNvPr id="14" name="Picture Placeholder 13"/>
          <p:cNvSpPr>
            <a:spLocks noGrp="1"/>
          </p:cNvSpPr>
          <p:nvPr>
            <p:ph type="pic" sz="quarter" idx="22" hasCustomPrompt="1"/>
          </p:nvPr>
        </p:nvSpPr>
        <p:spPr>
          <a:xfrm>
            <a:off x="4634482" y="3183672"/>
            <a:ext cx="685800" cy="685800"/>
          </a:xfrm>
          <a:prstGeom prst="ellipse">
            <a:avLst/>
          </a:prstGeom>
        </p:spPr>
        <p:txBody>
          <a:bodyPr>
            <a:noAutofit/>
          </a:bodyPr>
          <a:lstStyle>
            <a:lvl1pPr marL="0" indent="0">
              <a:lnSpc>
                <a:spcPct val="130000"/>
              </a:lnSpc>
              <a:buNone/>
              <a:defRPr sz="610" baseline="0"/>
            </a:lvl1pPr>
          </a:lstStyle>
          <a:p>
            <a:r>
              <a:rPr lang="en-US" dirty="0"/>
              <a:t>Drag  Your Picture Here</a:t>
            </a:r>
          </a:p>
        </p:txBody>
      </p:sp>
      <p:sp>
        <p:nvSpPr>
          <p:cNvPr id="8" name="Picture Placeholder 13"/>
          <p:cNvSpPr>
            <a:spLocks noGrp="1"/>
          </p:cNvSpPr>
          <p:nvPr>
            <p:ph type="pic" sz="quarter" idx="23" hasCustomPrompt="1"/>
          </p:nvPr>
        </p:nvSpPr>
        <p:spPr>
          <a:xfrm>
            <a:off x="7467717" y="3183672"/>
            <a:ext cx="685800" cy="685800"/>
          </a:xfrm>
          <a:prstGeom prst="ellipse">
            <a:avLst/>
          </a:prstGeom>
        </p:spPr>
        <p:txBody>
          <a:bodyPr>
            <a:noAutofit/>
          </a:bodyPr>
          <a:lstStyle>
            <a:lvl1pPr marL="0" indent="0">
              <a:lnSpc>
                <a:spcPct val="130000"/>
              </a:lnSpc>
              <a:buNone/>
              <a:defRPr sz="610" baseline="0"/>
            </a:lvl1pPr>
          </a:lstStyle>
          <a:p>
            <a:r>
              <a:rPr lang="en-US" dirty="0"/>
              <a:t>Drag  Your Picture Here</a:t>
            </a:r>
          </a:p>
        </p:txBody>
      </p:sp>
      <p:sp>
        <p:nvSpPr>
          <p:cNvPr id="13" name="Picture Placeholder 13"/>
          <p:cNvSpPr>
            <a:spLocks noGrp="1"/>
          </p:cNvSpPr>
          <p:nvPr>
            <p:ph type="pic" sz="quarter" idx="24" hasCustomPrompt="1"/>
          </p:nvPr>
        </p:nvSpPr>
        <p:spPr>
          <a:xfrm>
            <a:off x="1782669" y="3183672"/>
            <a:ext cx="685800" cy="685800"/>
          </a:xfrm>
          <a:prstGeom prst="ellipse">
            <a:avLst/>
          </a:prstGeom>
        </p:spPr>
        <p:txBody>
          <a:bodyPr>
            <a:noAutofit/>
          </a:bodyPr>
          <a:lstStyle>
            <a:lvl1pPr marL="0" indent="0">
              <a:lnSpc>
                <a:spcPct val="130000"/>
              </a:lnSpc>
              <a:buNone/>
              <a:defRPr sz="610" baseline="0"/>
            </a:lvl1pPr>
          </a:lstStyle>
          <a:p>
            <a:r>
              <a:rPr lang="en-US" dirty="0"/>
              <a:t>Drag  Your Picture Here</a:t>
            </a:r>
          </a:p>
        </p:txBody>
      </p:sp>
    </p:spTree>
    <p:extLst>
      <p:ext uri="{BB962C8B-B14F-4D97-AF65-F5344CB8AC3E}">
        <p14:creationId xmlns:p14="http://schemas.microsoft.com/office/powerpoint/2010/main" val="30927694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appy Customers">
    <p:spTree>
      <p:nvGrpSpPr>
        <p:cNvPr id="1" name=""/>
        <p:cNvGrpSpPr/>
        <p:nvPr/>
      </p:nvGrpSpPr>
      <p:grpSpPr>
        <a:xfrm>
          <a:off x="0" y="0"/>
          <a:ext cx="0" cy="0"/>
          <a:chOff x="0" y="0"/>
          <a:chExt cx="0" cy="0"/>
        </a:xfrm>
      </p:grpSpPr>
      <p:sp>
        <p:nvSpPr>
          <p:cNvPr id="10" name="Picture Placeholder 13"/>
          <p:cNvSpPr>
            <a:spLocks noGrp="1"/>
          </p:cNvSpPr>
          <p:nvPr>
            <p:ph type="pic" sz="quarter" idx="24" hasCustomPrompt="1"/>
          </p:nvPr>
        </p:nvSpPr>
        <p:spPr>
          <a:xfrm>
            <a:off x="3335951" y="2271149"/>
            <a:ext cx="1188720" cy="1188720"/>
          </a:xfrm>
          <a:prstGeom prst="ellipse">
            <a:avLst/>
          </a:prstGeom>
        </p:spPr>
        <p:txBody>
          <a:bodyPr>
            <a:noAutofit/>
          </a:bodyPr>
          <a:lstStyle>
            <a:lvl1pPr marL="0" indent="0">
              <a:lnSpc>
                <a:spcPct val="130000"/>
              </a:lnSpc>
              <a:buNone/>
              <a:defRPr sz="610" baseline="0"/>
            </a:lvl1pPr>
          </a:lstStyle>
          <a:p>
            <a:r>
              <a:rPr lang="en-US" dirty="0"/>
              <a:t>Drag  Your Picture Here</a:t>
            </a:r>
          </a:p>
        </p:txBody>
      </p:sp>
      <p:sp>
        <p:nvSpPr>
          <p:cNvPr id="17" name="Picture Placeholder 13"/>
          <p:cNvSpPr>
            <a:spLocks noGrp="1"/>
          </p:cNvSpPr>
          <p:nvPr>
            <p:ph type="pic" sz="quarter" idx="25" hasCustomPrompt="1"/>
          </p:nvPr>
        </p:nvSpPr>
        <p:spPr>
          <a:xfrm>
            <a:off x="5379596" y="2271149"/>
            <a:ext cx="1188720" cy="1188720"/>
          </a:xfrm>
          <a:prstGeom prst="ellipse">
            <a:avLst/>
          </a:prstGeom>
        </p:spPr>
        <p:txBody>
          <a:bodyPr>
            <a:noAutofit/>
          </a:bodyPr>
          <a:lstStyle>
            <a:lvl1pPr marL="0" indent="0">
              <a:lnSpc>
                <a:spcPct val="130000"/>
              </a:lnSpc>
              <a:buNone/>
              <a:defRPr sz="610" baseline="0"/>
            </a:lvl1pPr>
          </a:lstStyle>
          <a:p>
            <a:r>
              <a:rPr lang="en-US" dirty="0"/>
              <a:t>Drag  Your Picture Here</a:t>
            </a:r>
          </a:p>
        </p:txBody>
      </p:sp>
      <p:sp>
        <p:nvSpPr>
          <p:cNvPr id="21" name="Picture Placeholder 13"/>
          <p:cNvSpPr>
            <a:spLocks noGrp="1"/>
          </p:cNvSpPr>
          <p:nvPr>
            <p:ph type="pic" sz="quarter" idx="26" hasCustomPrompt="1"/>
          </p:nvPr>
        </p:nvSpPr>
        <p:spPr>
          <a:xfrm>
            <a:off x="7423241" y="2271149"/>
            <a:ext cx="1188720" cy="1188720"/>
          </a:xfrm>
          <a:prstGeom prst="ellipse">
            <a:avLst/>
          </a:prstGeom>
        </p:spPr>
        <p:txBody>
          <a:bodyPr>
            <a:noAutofit/>
          </a:bodyPr>
          <a:lstStyle>
            <a:lvl1pPr marL="0" indent="0">
              <a:lnSpc>
                <a:spcPct val="130000"/>
              </a:lnSpc>
              <a:buNone/>
              <a:defRPr sz="610" baseline="0"/>
            </a:lvl1pPr>
          </a:lstStyle>
          <a:p>
            <a:r>
              <a:rPr lang="en-US" dirty="0"/>
              <a:t>Drag  Your Picture Here</a:t>
            </a:r>
          </a:p>
        </p:txBody>
      </p:sp>
      <p:sp>
        <p:nvSpPr>
          <p:cNvPr id="25" name="Picture Placeholder 13"/>
          <p:cNvSpPr>
            <a:spLocks noGrp="1"/>
          </p:cNvSpPr>
          <p:nvPr>
            <p:ph type="pic" sz="quarter" idx="27" hasCustomPrompt="1"/>
          </p:nvPr>
        </p:nvSpPr>
        <p:spPr>
          <a:xfrm>
            <a:off x="1268503" y="2271149"/>
            <a:ext cx="1188720" cy="1188720"/>
          </a:xfrm>
          <a:prstGeom prst="ellipse">
            <a:avLst/>
          </a:prstGeom>
        </p:spPr>
        <p:txBody>
          <a:bodyPr>
            <a:noAutofit/>
          </a:bodyPr>
          <a:lstStyle>
            <a:lvl1pPr marL="0" indent="0">
              <a:lnSpc>
                <a:spcPct val="130000"/>
              </a:lnSpc>
              <a:buNone/>
              <a:defRPr sz="610" baseline="0"/>
            </a:lvl1pPr>
          </a:lstStyle>
          <a:p>
            <a:r>
              <a:rPr lang="en-US" dirty="0"/>
              <a:t>Drag  Your Picture Here</a:t>
            </a:r>
          </a:p>
        </p:txBody>
      </p:sp>
    </p:spTree>
    <p:extLst>
      <p:ext uri="{BB962C8B-B14F-4D97-AF65-F5344CB8AC3E}">
        <p14:creationId xmlns:p14="http://schemas.microsoft.com/office/powerpoint/2010/main" val="1029732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927021" y="1989633"/>
            <a:ext cx="1827211" cy="2127447"/>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88231306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3303366" y="3839255"/>
            <a:ext cx="1501996" cy="807755"/>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9"/>
          </p:nvPr>
        </p:nvSpPr>
        <p:spPr>
          <a:xfrm>
            <a:off x="1496599" y="3839255"/>
            <a:ext cx="1501996" cy="807755"/>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22"/>
          </p:nvPr>
        </p:nvSpPr>
        <p:spPr>
          <a:xfrm>
            <a:off x="6916901" y="3839255"/>
            <a:ext cx="1501996" cy="807755"/>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3"/>
          </p:nvPr>
        </p:nvSpPr>
        <p:spPr>
          <a:xfrm>
            <a:off x="5110134" y="3839255"/>
            <a:ext cx="1501996" cy="807755"/>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9" name="Picture Placeholder 13"/>
          <p:cNvSpPr>
            <a:spLocks noGrp="1"/>
          </p:cNvSpPr>
          <p:nvPr>
            <p:ph type="pic" sz="quarter" idx="24"/>
          </p:nvPr>
        </p:nvSpPr>
        <p:spPr>
          <a:xfrm>
            <a:off x="3303366" y="2815771"/>
            <a:ext cx="1501996" cy="770096"/>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0" name="Picture Placeholder 13"/>
          <p:cNvSpPr>
            <a:spLocks noGrp="1"/>
          </p:cNvSpPr>
          <p:nvPr>
            <p:ph type="pic" sz="quarter" idx="25"/>
          </p:nvPr>
        </p:nvSpPr>
        <p:spPr>
          <a:xfrm>
            <a:off x="1496599" y="2815771"/>
            <a:ext cx="1501996" cy="770096"/>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1" name="Picture Placeholder 13"/>
          <p:cNvSpPr>
            <a:spLocks noGrp="1"/>
          </p:cNvSpPr>
          <p:nvPr>
            <p:ph type="pic" sz="quarter" idx="26"/>
          </p:nvPr>
        </p:nvSpPr>
        <p:spPr>
          <a:xfrm>
            <a:off x="6916901" y="2815771"/>
            <a:ext cx="1501996" cy="770096"/>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2" name="Picture Placeholder 13"/>
          <p:cNvSpPr>
            <a:spLocks noGrp="1"/>
          </p:cNvSpPr>
          <p:nvPr>
            <p:ph type="pic" sz="quarter" idx="27"/>
          </p:nvPr>
        </p:nvSpPr>
        <p:spPr>
          <a:xfrm>
            <a:off x="5110134" y="2815771"/>
            <a:ext cx="1501996" cy="770096"/>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6482481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2956865" y="2264229"/>
            <a:ext cx="1843080" cy="1869872"/>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21"/>
          </p:nvPr>
        </p:nvSpPr>
        <p:spPr>
          <a:xfrm>
            <a:off x="792460" y="2264229"/>
            <a:ext cx="1843080" cy="1869872"/>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7" name="Picture Placeholder 13"/>
          <p:cNvSpPr>
            <a:spLocks noGrp="1"/>
          </p:cNvSpPr>
          <p:nvPr>
            <p:ph type="pic" sz="quarter" idx="18"/>
          </p:nvPr>
        </p:nvSpPr>
        <p:spPr>
          <a:xfrm>
            <a:off x="7285677" y="2264229"/>
            <a:ext cx="1843080" cy="1869872"/>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8" name="Picture Placeholder 13"/>
          <p:cNvSpPr>
            <a:spLocks noGrp="1"/>
          </p:cNvSpPr>
          <p:nvPr>
            <p:ph type="pic" sz="quarter" idx="19"/>
          </p:nvPr>
        </p:nvSpPr>
        <p:spPr>
          <a:xfrm>
            <a:off x="5121272" y="2264229"/>
            <a:ext cx="1843080" cy="1869872"/>
          </a:xfrm>
          <a:prstGeom prst="rect">
            <a:avLst/>
          </a:prstGeom>
          <a:effectLst/>
        </p:spPr>
        <p:txBody>
          <a:bodyPr>
            <a:normAutofit/>
          </a:bodyPr>
          <a:lstStyle>
            <a:lvl1pPr marL="0" indent="0">
              <a:buNone/>
              <a:defRPr sz="935"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96543843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eet_the_squad">
    <p:spTree>
      <p:nvGrpSpPr>
        <p:cNvPr id="1" name=""/>
        <p:cNvGrpSpPr/>
        <p:nvPr/>
      </p:nvGrpSpPr>
      <p:grpSpPr>
        <a:xfrm>
          <a:off x="0" y="0"/>
          <a:ext cx="0" cy="0"/>
          <a:chOff x="0" y="0"/>
          <a:chExt cx="0" cy="0"/>
        </a:xfrm>
      </p:grpSpPr>
      <p:sp>
        <p:nvSpPr>
          <p:cNvPr id="9" name="Picture Placeholder 13"/>
          <p:cNvSpPr>
            <a:spLocks noGrp="1"/>
          </p:cNvSpPr>
          <p:nvPr>
            <p:ph type="pic" sz="quarter" idx="14"/>
          </p:nvPr>
        </p:nvSpPr>
        <p:spPr>
          <a:xfrm>
            <a:off x="1105585" y="1988458"/>
            <a:ext cx="2415931" cy="25193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5"/>
          </p:nvPr>
        </p:nvSpPr>
        <p:spPr>
          <a:xfrm>
            <a:off x="6363325" y="1988458"/>
            <a:ext cx="2415931" cy="25193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3734455" y="1988458"/>
            <a:ext cx="2415931" cy="25193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374281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Picture Placeholder 13"/>
          <p:cNvSpPr>
            <a:spLocks noGrp="1"/>
          </p:cNvSpPr>
          <p:nvPr>
            <p:ph type="pic" sz="quarter" idx="20"/>
          </p:nvPr>
        </p:nvSpPr>
        <p:spPr>
          <a:xfrm>
            <a:off x="0" y="0"/>
            <a:ext cx="9906000" cy="68580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3"/>
          <p:cNvSpPr>
            <a:spLocks noGrp="1"/>
          </p:cNvSpPr>
          <p:nvPr>
            <p:ph type="pic" sz="quarter" idx="11"/>
          </p:nvPr>
        </p:nvSpPr>
        <p:spPr>
          <a:xfrm>
            <a:off x="7611078" y="260852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5446673" y="260852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3254399" y="260852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089994" y="260852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5880815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7611078" y="246338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5446673" y="246338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3254399" y="246338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089994" y="2463384"/>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1743405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Meet our Team">
    <p:spTree>
      <p:nvGrpSpPr>
        <p:cNvPr id="1" name=""/>
        <p:cNvGrpSpPr/>
        <p:nvPr/>
      </p:nvGrpSpPr>
      <p:grpSpPr>
        <a:xfrm>
          <a:off x="0" y="0"/>
          <a:ext cx="0" cy="0"/>
          <a:chOff x="0" y="0"/>
          <a:chExt cx="0" cy="0"/>
        </a:xfrm>
      </p:grpSpPr>
      <p:sp>
        <p:nvSpPr>
          <p:cNvPr id="12" name="Picture Placeholder 13"/>
          <p:cNvSpPr>
            <a:spLocks noGrp="1"/>
          </p:cNvSpPr>
          <p:nvPr>
            <p:ph type="pic" sz="quarter" idx="13"/>
          </p:nvPr>
        </p:nvSpPr>
        <p:spPr>
          <a:xfrm>
            <a:off x="1466211" y="1984944"/>
            <a:ext cx="1463993" cy="146304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
        <p:nvSpPr>
          <p:cNvPr id="13" name="Picture Placeholder 13"/>
          <p:cNvSpPr>
            <a:spLocks noGrp="1"/>
          </p:cNvSpPr>
          <p:nvPr>
            <p:ph type="pic" sz="quarter" idx="14"/>
          </p:nvPr>
        </p:nvSpPr>
        <p:spPr>
          <a:xfrm>
            <a:off x="5223591" y="1984944"/>
            <a:ext cx="1463993" cy="146304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
        <p:nvSpPr>
          <p:cNvPr id="14" name="Picture Placeholder 13"/>
          <p:cNvSpPr>
            <a:spLocks noGrp="1"/>
          </p:cNvSpPr>
          <p:nvPr>
            <p:ph type="pic" sz="quarter" idx="15"/>
          </p:nvPr>
        </p:nvSpPr>
        <p:spPr>
          <a:xfrm>
            <a:off x="1466211" y="3915547"/>
            <a:ext cx="1463993" cy="146304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
        <p:nvSpPr>
          <p:cNvPr id="15" name="Picture Placeholder 13"/>
          <p:cNvSpPr>
            <a:spLocks noGrp="1"/>
          </p:cNvSpPr>
          <p:nvPr>
            <p:ph type="pic" sz="quarter" idx="16"/>
          </p:nvPr>
        </p:nvSpPr>
        <p:spPr>
          <a:xfrm>
            <a:off x="5223591" y="3915547"/>
            <a:ext cx="1463993" cy="146304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457512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Meet our Team">
    <p:spTree>
      <p:nvGrpSpPr>
        <p:cNvPr id="1" name=""/>
        <p:cNvGrpSpPr/>
        <p:nvPr/>
      </p:nvGrpSpPr>
      <p:grpSpPr>
        <a:xfrm>
          <a:off x="0" y="0"/>
          <a:ext cx="0" cy="0"/>
          <a:chOff x="0" y="0"/>
          <a:chExt cx="0" cy="0"/>
        </a:xfrm>
      </p:grpSpPr>
      <p:sp>
        <p:nvSpPr>
          <p:cNvPr id="21" name="Picture Placeholder 13"/>
          <p:cNvSpPr>
            <a:spLocks noGrp="1"/>
          </p:cNvSpPr>
          <p:nvPr>
            <p:ph type="pic" sz="quarter" idx="13"/>
          </p:nvPr>
        </p:nvSpPr>
        <p:spPr>
          <a:xfrm>
            <a:off x="1547866" y="1970494"/>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
        <p:nvSpPr>
          <p:cNvPr id="22" name="Picture Placeholder 13"/>
          <p:cNvSpPr>
            <a:spLocks noGrp="1"/>
          </p:cNvSpPr>
          <p:nvPr>
            <p:ph type="pic" sz="quarter" idx="17"/>
          </p:nvPr>
        </p:nvSpPr>
        <p:spPr>
          <a:xfrm>
            <a:off x="1547866" y="3820240"/>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dirty="0"/>
              <a:t>Drag picture to placeholder or click icon to add</a:t>
            </a:r>
          </a:p>
        </p:txBody>
      </p:sp>
      <p:sp>
        <p:nvSpPr>
          <p:cNvPr id="23" name="Picture Placeholder 13"/>
          <p:cNvSpPr>
            <a:spLocks noGrp="1"/>
          </p:cNvSpPr>
          <p:nvPr>
            <p:ph type="pic" sz="quarter" idx="18"/>
          </p:nvPr>
        </p:nvSpPr>
        <p:spPr>
          <a:xfrm>
            <a:off x="3473352" y="1970494"/>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
        <p:nvSpPr>
          <p:cNvPr id="24" name="Picture Placeholder 13"/>
          <p:cNvSpPr>
            <a:spLocks noGrp="1"/>
          </p:cNvSpPr>
          <p:nvPr>
            <p:ph type="pic" sz="quarter" idx="19"/>
          </p:nvPr>
        </p:nvSpPr>
        <p:spPr>
          <a:xfrm>
            <a:off x="3473352" y="3820240"/>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
        <p:nvSpPr>
          <p:cNvPr id="29" name="Picture Placeholder 13"/>
          <p:cNvSpPr>
            <a:spLocks noGrp="1"/>
          </p:cNvSpPr>
          <p:nvPr>
            <p:ph type="pic" sz="quarter" idx="20"/>
          </p:nvPr>
        </p:nvSpPr>
        <p:spPr>
          <a:xfrm>
            <a:off x="5421088" y="1970494"/>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dirty="0"/>
              <a:t>Drag picture to placeholder or click icon to add</a:t>
            </a:r>
          </a:p>
        </p:txBody>
      </p:sp>
      <p:sp>
        <p:nvSpPr>
          <p:cNvPr id="30" name="Picture Placeholder 13"/>
          <p:cNvSpPr>
            <a:spLocks noGrp="1"/>
          </p:cNvSpPr>
          <p:nvPr>
            <p:ph type="pic" sz="quarter" idx="21"/>
          </p:nvPr>
        </p:nvSpPr>
        <p:spPr>
          <a:xfrm>
            <a:off x="5421087" y="3820240"/>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dirty="0"/>
              <a:t>Drag picture to placeholder or click icon to add</a:t>
            </a:r>
          </a:p>
        </p:txBody>
      </p:sp>
      <p:sp>
        <p:nvSpPr>
          <p:cNvPr id="31" name="Picture Placeholder 13"/>
          <p:cNvSpPr>
            <a:spLocks noGrp="1"/>
          </p:cNvSpPr>
          <p:nvPr>
            <p:ph type="pic" sz="quarter" idx="22"/>
          </p:nvPr>
        </p:nvSpPr>
        <p:spPr>
          <a:xfrm>
            <a:off x="7346574" y="1970494"/>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
        <p:nvSpPr>
          <p:cNvPr id="32" name="Picture Placeholder 13"/>
          <p:cNvSpPr>
            <a:spLocks noGrp="1"/>
          </p:cNvSpPr>
          <p:nvPr>
            <p:ph type="pic" sz="quarter" idx="23"/>
          </p:nvPr>
        </p:nvSpPr>
        <p:spPr>
          <a:xfrm>
            <a:off x="7346573" y="3820240"/>
            <a:ext cx="1143000" cy="1143000"/>
          </a:xfrm>
          <a:prstGeom prst="ellipse">
            <a:avLst/>
          </a:prstGeom>
          <a:solidFill>
            <a:schemeClr val="bg1">
              <a:lumMod val="95000"/>
            </a:schemeClr>
          </a:solidFill>
          <a:effectLst/>
        </p:spPr>
        <p:txBody>
          <a:bodyPr>
            <a:normAutofit/>
          </a:bodyPr>
          <a:lstStyle>
            <a:lvl1pPr marL="0" indent="0">
              <a:buNone/>
              <a:defRPr sz="1138">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472112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7834224" y="3940958"/>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28" name="Picture Placeholder 13"/>
          <p:cNvSpPr>
            <a:spLocks noGrp="1"/>
          </p:cNvSpPr>
          <p:nvPr>
            <p:ph type="pic" sz="quarter" idx="14"/>
          </p:nvPr>
        </p:nvSpPr>
        <p:spPr>
          <a:xfrm>
            <a:off x="4423710" y="3940958"/>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29" name="Picture Placeholder 13"/>
          <p:cNvSpPr>
            <a:spLocks noGrp="1"/>
          </p:cNvSpPr>
          <p:nvPr>
            <p:ph type="pic" sz="quarter" idx="15"/>
          </p:nvPr>
        </p:nvSpPr>
        <p:spPr>
          <a:xfrm>
            <a:off x="2696876" y="3940958"/>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30" name="Picture Placeholder 13"/>
          <p:cNvSpPr>
            <a:spLocks noGrp="1"/>
          </p:cNvSpPr>
          <p:nvPr>
            <p:ph type="pic" sz="quarter" idx="16"/>
          </p:nvPr>
        </p:nvSpPr>
        <p:spPr>
          <a:xfrm>
            <a:off x="997533" y="3940958"/>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31" name="Picture Placeholder 13"/>
          <p:cNvSpPr>
            <a:spLocks noGrp="1"/>
          </p:cNvSpPr>
          <p:nvPr>
            <p:ph type="pic" sz="quarter" idx="17"/>
          </p:nvPr>
        </p:nvSpPr>
        <p:spPr>
          <a:xfrm>
            <a:off x="6123053" y="3940958"/>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32" name="Picture Placeholder 13"/>
          <p:cNvSpPr>
            <a:spLocks noGrp="1"/>
          </p:cNvSpPr>
          <p:nvPr>
            <p:ph type="pic" sz="quarter" idx="18"/>
          </p:nvPr>
        </p:nvSpPr>
        <p:spPr>
          <a:xfrm>
            <a:off x="7834224" y="1973940"/>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33" name="Picture Placeholder 13"/>
          <p:cNvSpPr>
            <a:spLocks noGrp="1"/>
          </p:cNvSpPr>
          <p:nvPr>
            <p:ph type="pic" sz="quarter" idx="19"/>
          </p:nvPr>
        </p:nvSpPr>
        <p:spPr>
          <a:xfrm>
            <a:off x="4423710" y="1973940"/>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34" name="Picture Placeholder 13"/>
          <p:cNvSpPr>
            <a:spLocks noGrp="1"/>
          </p:cNvSpPr>
          <p:nvPr>
            <p:ph type="pic" sz="quarter" idx="20"/>
          </p:nvPr>
        </p:nvSpPr>
        <p:spPr>
          <a:xfrm>
            <a:off x="2696876" y="1973940"/>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35" name="Picture Placeholder 13"/>
          <p:cNvSpPr>
            <a:spLocks noGrp="1"/>
          </p:cNvSpPr>
          <p:nvPr>
            <p:ph type="pic" sz="quarter" idx="21"/>
          </p:nvPr>
        </p:nvSpPr>
        <p:spPr>
          <a:xfrm>
            <a:off x="997533" y="1973940"/>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36" name="Picture Placeholder 13"/>
          <p:cNvSpPr>
            <a:spLocks noGrp="1"/>
          </p:cNvSpPr>
          <p:nvPr>
            <p:ph type="pic" sz="quarter" idx="22"/>
          </p:nvPr>
        </p:nvSpPr>
        <p:spPr>
          <a:xfrm>
            <a:off x="6123053" y="1973940"/>
            <a:ext cx="1093898" cy="1195173"/>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633729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7611078" y="2205077"/>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15" name="Picture Placeholder 3"/>
          <p:cNvSpPr>
            <a:spLocks noGrp="1"/>
          </p:cNvSpPr>
          <p:nvPr>
            <p:ph type="pic" sz="quarter" idx="12"/>
          </p:nvPr>
        </p:nvSpPr>
        <p:spPr>
          <a:xfrm>
            <a:off x="5432159" y="2205077"/>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25" name="Picture Placeholder 3"/>
          <p:cNvSpPr>
            <a:spLocks noGrp="1"/>
          </p:cNvSpPr>
          <p:nvPr>
            <p:ph type="pic" sz="quarter" idx="13"/>
          </p:nvPr>
        </p:nvSpPr>
        <p:spPr>
          <a:xfrm>
            <a:off x="3239885" y="2205077"/>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
        <p:nvSpPr>
          <p:cNvPr id="34" name="Picture Placeholder 3"/>
          <p:cNvSpPr>
            <a:spLocks noGrp="1"/>
          </p:cNvSpPr>
          <p:nvPr>
            <p:ph type="pic" sz="quarter" idx="14"/>
          </p:nvPr>
        </p:nvSpPr>
        <p:spPr>
          <a:xfrm>
            <a:off x="1075480" y="2205077"/>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36663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eam_of_3">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7399356" y="2496457"/>
            <a:ext cx="1516563" cy="1694872"/>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100"/>
            </a:lvl1pPr>
          </a:lstStyle>
          <a:p>
            <a:endParaRPr lang="en-US"/>
          </a:p>
        </p:txBody>
      </p:sp>
      <p:sp>
        <p:nvSpPr>
          <p:cNvPr id="13" name="Picture Placeholder 3"/>
          <p:cNvSpPr>
            <a:spLocks noGrp="1"/>
          </p:cNvSpPr>
          <p:nvPr>
            <p:ph type="pic" sz="quarter" idx="11"/>
          </p:nvPr>
        </p:nvSpPr>
        <p:spPr>
          <a:xfrm>
            <a:off x="985360" y="2496457"/>
            <a:ext cx="1516563" cy="1694872"/>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100"/>
            </a:lvl1pPr>
          </a:lstStyle>
          <a:p>
            <a:endParaRPr lang="en-US" dirty="0"/>
          </a:p>
        </p:txBody>
      </p:sp>
      <p:sp>
        <p:nvSpPr>
          <p:cNvPr id="17" name="Picture Placeholder 3"/>
          <p:cNvSpPr>
            <a:spLocks noGrp="1"/>
          </p:cNvSpPr>
          <p:nvPr>
            <p:ph type="pic" sz="quarter" idx="12"/>
          </p:nvPr>
        </p:nvSpPr>
        <p:spPr>
          <a:xfrm>
            <a:off x="3123359" y="2496457"/>
            <a:ext cx="1516563" cy="1694872"/>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100"/>
            </a:lvl1pPr>
          </a:lstStyle>
          <a:p>
            <a:endParaRPr lang="en-US"/>
          </a:p>
        </p:txBody>
      </p:sp>
      <p:sp>
        <p:nvSpPr>
          <p:cNvPr id="5" name="Picture Placeholder 3"/>
          <p:cNvSpPr>
            <a:spLocks noGrp="1"/>
          </p:cNvSpPr>
          <p:nvPr>
            <p:ph type="pic" sz="quarter" idx="13"/>
          </p:nvPr>
        </p:nvSpPr>
        <p:spPr>
          <a:xfrm>
            <a:off x="5261357" y="2496457"/>
            <a:ext cx="1516563" cy="1694872"/>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100"/>
            </a:lvl1pPr>
          </a:lstStyle>
          <a:p>
            <a:endParaRPr lang="en-US"/>
          </a:p>
        </p:txBody>
      </p:sp>
    </p:spTree>
    <p:extLst>
      <p:ext uri="{BB962C8B-B14F-4D97-AF65-F5344CB8AC3E}">
        <p14:creationId xmlns:p14="http://schemas.microsoft.com/office/powerpoint/2010/main" val="9411443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4005942"/>
            <a:ext cx="9906000" cy="2852057"/>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2132373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6549874" y="2481943"/>
            <a:ext cx="1516563" cy="1683657"/>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100"/>
            </a:lvl1pPr>
          </a:lstStyle>
          <a:p>
            <a:endParaRPr lang="en-US"/>
          </a:p>
        </p:txBody>
      </p:sp>
      <p:sp>
        <p:nvSpPr>
          <p:cNvPr id="13" name="Picture Placeholder 3"/>
          <p:cNvSpPr>
            <a:spLocks noGrp="1"/>
          </p:cNvSpPr>
          <p:nvPr>
            <p:ph type="pic" sz="quarter" idx="11"/>
          </p:nvPr>
        </p:nvSpPr>
        <p:spPr>
          <a:xfrm>
            <a:off x="1810068" y="2481943"/>
            <a:ext cx="1516563" cy="1683657"/>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100"/>
            </a:lvl1pPr>
          </a:lstStyle>
          <a:p>
            <a:endParaRPr lang="en-US" dirty="0"/>
          </a:p>
        </p:txBody>
      </p:sp>
      <p:sp>
        <p:nvSpPr>
          <p:cNvPr id="17" name="Picture Placeholder 3"/>
          <p:cNvSpPr>
            <a:spLocks noGrp="1"/>
          </p:cNvSpPr>
          <p:nvPr>
            <p:ph type="pic" sz="quarter" idx="12"/>
          </p:nvPr>
        </p:nvSpPr>
        <p:spPr>
          <a:xfrm>
            <a:off x="4183697" y="2481943"/>
            <a:ext cx="1516563" cy="1683657"/>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100"/>
            </a:lvl1pPr>
          </a:lstStyle>
          <a:p>
            <a:endParaRPr lang="en-US"/>
          </a:p>
        </p:txBody>
      </p:sp>
    </p:spTree>
    <p:extLst>
      <p:ext uri="{BB962C8B-B14F-4D97-AF65-F5344CB8AC3E}">
        <p14:creationId xmlns:p14="http://schemas.microsoft.com/office/powerpoint/2010/main" val="1310719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1089994" y="2350217"/>
            <a:ext cx="1192745" cy="1188720"/>
          </a:xfrm>
          <a:prstGeom prst="ellipse">
            <a:avLst/>
          </a:prstGeom>
        </p:spPr>
        <p:txBody>
          <a:bodyPr>
            <a:normAutofit/>
          </a:bodyPr>
          <a:lstStyle>
            <a:lvl1pPr>
              <a:defRPr sz="935"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54184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1797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5650178" y="1493887"/>
            <a:ext cx="2574968" cy="3976372"/>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14059681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742950" y="3761452"/>
            <a:ext cx="3775102" cy="1666892"/>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2934340" y="2148115"/>
            <a:ext cx="3895806" cy="1562799"/>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4557593" y="3761452"/>
            <a:ext cx="2272553" cy="1666892"/>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6869687" y="3761452"/>
            <a:ext cx="2293362" cy="1666892"/>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6869686" y="2148115"/>
            <a:ext cx="2293362" cy="1562799"/>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742950" y="2148115"/>
            <a:ext cx="2141444" cy="1562799"/>
          </a:xfrm>
          <a:prstGeom prst="rect">
            <a:avLst/>
          </a:prstGeom>
          <a:effectLst/>
        </p:spPr>
        <p:txBody>
          <a:bodyPr>
            <a:normAutofit/>
          </a:bodyPr>
          <a:lstStyle>
            <a:lvl1pPr marL="0" indent="0">
              <a:buNone/>
              <a:defRPr sz="1138">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31298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6565876" y="2423886"/>
            <a:ext cx="2574389" cy="1727200"/>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774796" y="2423886"/>
            <a:ext cx="2578412" cy="1727200"/>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3566115" y="2423886"/>
            <a:ext cx="2786854" cy="1727200"/>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74694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6597228" y="3095988"/>
            <a:ext cx="1830839" cy="301173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8"/>
          </p:nvPr>
        </p:nvSpPr>
        <p:spPr>
          <a:xfrm>
            <a:off x="5551110" y="1965688"/>
            <a:ext cx="1830839" cy="301173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9"/>
          </p:nvPr>
        </p:nvSpPr>
        <p:spPr>
          <a:xfrm>
            <a:off x="7120401" y="1080281"/>
            <a:ext cx="1830839" cy="301173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7563700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714561" y="2307770"/>
            <a:ext cx="5611686" cy="2931887"/>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041271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642793" y="3416300"/>
            <a:ext cx="2092388" cy="34417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1688987" y="2286000"/>
            <a:ext cx="2092388" cy="34417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799658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7014043" y="3416300"/>
            <a:ext cx="2092388" cy="34417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8"/>
          </p:nvPr>
        </p:nvSpPr>
        <p:spPr>
          <a:xfrm>
            <a:off x="5967849" y="2286000"/>
            <a:ext cx="2092388" cy="34417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517709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906000" cy="6858000"/>
          </a:xfr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53079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4594303"/>
            <a:ext cx="2408130" cy="2263697"/>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0" y="-5577"/>
            <a:ext cx="2428811" cy="446606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2540118" y="-5577"/>
            <a:ext cx="2408130" cy="2258123"/>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2540118" y="2391935"/>
            <a:ext cx="2408130" cy="446606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170600772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7477189" y="4594303"/>
            <a:ext cx="2428811" cy="2263697"/>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0"/>
          </p:nvPr>
        </p:nvSpPr>
        <p:spPr>
          <a:xfrm>
            <a:off x="7477189" y="-5577"/>
            <a:ext cx="2428811" cy="446606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1"/>
          </p:nvPr>
        </p:nvSpPr>
        <p:spPr>
          <a:xfrm>
            <a:off x="4942181" y="-5577"/>
            <a:ext cx="2408130" cy="2258123"/>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2"/>
          </p:nvPr>
        </p:nvSpPr>
        <p:spPr>
          <a:xfrm>
            <a:off x="4942181" y="2391935"/>
            <a:ext cx="2408130" cy="446606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Rectangle 5"/>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171970891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7899921" y="3766105"/>
            <a:ext cx="2006079" cy="22357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5"/>
          </p:nvPr>
        </p:nvSpPr>
        <p:spPr>
          <a:xfrm>
            <a:off x="1975669" y="3766105"/>
            <a:ext cx="1975678" cy="22357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17"/>
          </p:nvPr>
        </p:nvSpPr>
        <p:spPr>
          <a:xfrm>
            <a:off x="0" y="3766105"/>
            <a:ext cx="1975678" cy="22357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Picture Placeholder 13"/>
          <p:cNvSpPr>
            <a:spLocks noGrp="1"/>
          </p:cNvSpPr>
          <p:nvPr>
            <p:ph type="pic" sz="quarter" idx="18"/>
          </p:nvPr>
        </p:nvSpPr>
        <p:spPr>
          <a:xfrm>
            <a:off x="5925634" y="3766105"/>
            <a:ext cx="1975678" cy="22357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3951347" y="3766105"/>
            <a:ext cx="1975678" cy="223572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44329198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2405488"/>
            <a:ext cx="4033355" cy="4452512"/>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24"/>
          </p:nvPr>
        </p:nvSpPr>
        <p:spPr>
          <a:xfrm>
            <a:off x="7948452" y="4839629"/>
            <a:ext cx="1957548" cy="201837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5"/>
          </p:nvPr>
        </p:nvSpPr>
        <p:spPr>
          <a:xfrm>
            <a:off x="4033355" y="4839629"/>
            <a:ext cx="1957548" cy="201837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6"/>
          </p:nvPr>
        </p:nvSpPr>
        <p:spPr>
          <a:xfrm>
            <a:off x="5990903" y="4839629"/>
            <a:ext cx="1957548" cy="201837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7"/>
          </p:nvPr>
        </p:nvSpPr>
        <p:spPr>
          <a:xfrm>
            <a:off x="4033355" y="-6351"/>
            <a:ext cx="5872645" cy="484598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4791413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595022" y="3434575"/>
            <a:ext cx="3310978" cy="3423425"/>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3989" y="3434575"/>
            <a:ext cx="3310978" cy="3423425"/>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6"/>
          </p:nvPr>
        </p:nvSpPr>
        <p:spPr>
          <a:xfrm>
            <a:off x="3304994" y="0"/>
            <a:ext cx="3290028" cy="3434575"/>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7"/>
          </p:nvPr>
        </p:nvSpPr>
        <p:spPr>
          <a:xfrm>
            <a:off x="6595022" y="0"/>
            <a:ext cx="3310978" cy="3434576"/>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8"/>
          </p:nvPr>
        </p:nvSpPr>
        <p:spPr>
          <a:xfrm>
            <a:off x="-3989" y="0"/>
            <a:ext cx="3310978" cy="3434576"/>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9"/>
          </p:nvPr>
        </p:nvSpPr>
        <p:spPr>
          <a:xfrm>
            <a:off x="3304995" y="3434575"/>
            <a:ext cx="3290027" cy="3423425"/>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41860158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3456878"/>
            <a:ext cx="2565192" cy="3401122"/>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2687318" y="0"/>
            <a:ext cx="2279056" cy="68580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0" y="1"/>
            <a:ext cx="2565192" cy="3323063"/>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317623034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7340808" y="3456878"/>
            <a:ext cx="2565192" cy="3401122"/>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3" name="Picture Placeholder 13"/>
          <p:cNvSpPr>
            <a:spLocks noGrp="1"/>
          </p:cNvSpPr>
          <p:nvPr>
            <p:ph type="pic" sz="quarter" idx="21"/>
          </p:nvPr>
        </p:nvSpPr>
        <p:spPr>
          <a:xfrm>
            <a:off x="4952999" y="0"/>
            <a:ext cx="2279056" cy="68580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2"/>
          </p:nvPr>
        </p:nvSpPr>
        <p:spPr>
          <a:xfrm>
            <a:off x="7340808" y="1"/>
            <a:ext cx="2565192" cy="3323063"/>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107501187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3" name="Rectangle 2"/>
          <p:cNvSpPr/>
          <p:nvPr userDrawn="1"/>
        </p:nvSpPr>
        <p:spPr>
          <a:xfrm>
            <a:off x="4585739" y="289932"/>
            <a:ext cx="770332"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
        <p:nvSpPr>
          <p:cNvPr id="2" name="Picture Placeholder 13"/>
          <p:cNvSpPr>
            <a:spLocks noGrp="1"/>
          </p:cNvSpPr>
          <p:nvPr>
            <p:ph type="pic" sz="quarter" idx="13"/>
          </p:nvPr>
        </p:nvSpPr>
        <p:spPr>
          <a:xfrm>
            <a:off x="4948689" y="0"/>
            <a:ext cx="4957311" cy="6858000"/>
          </a:xfrm>
          <a:prstGeom prst="rect">
            <a:avLst/>
          </a:prstGeom>
          <a:effectLst/>
        </p:spPr>
        <p:txBody>
          <a:bodyPr>
            <a:normAutofit/>
          </a:bodyPr>
          <a:lstStyle>
            <a:lvl1pPr marL="0" indent="0">
              <a:buNone/>
              <a:defRPr sz="1707">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Rectangle 3"/>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316981927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3376086" y="3646449"/>
            <a:ext cx="3153829" cy="321155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0" y="3646449"/>
            <a:ext cx="3153829" cy="321155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6752171" y="3646449"/>
            <a:ext cx="3153829" cy="321155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9313487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1859702" y="2032000"/>
            <a:ext cx="1566009" cy="2757714"/>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098890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6322446" y="2427568"/>
            <a:ext cx="3583554" cy="378822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23"/>
          </p:nvPr>
        </p:nvSpPr>
        <p:spPr>
          <a:xfrm>
            <a:off x="0" y="2427568"/>
            <a:ext cx="3606965" cy="378822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434773" y="6144322"/>
            <a:ext cx="2990700" cy="568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343444412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iphone_devices of 3">
    <p:spTree>
      <p:nvGrpSpPr>
        <p:cNvPr id="1" name=""/>
        <p:cNvGrpSpPr/>
        <p:nvPr/>
      </p:nvGrpSpPr>
      <p:grpSpPr>
        <a:xfrm>
          <a:off x="0" y="0"/>
          <a:ext cx="0" cy="0"/>
          <a:chOff x="0" y="0"/>
          <a:chExt cx="0" cy="0"/>
        </a:xfrm>
      </p:grpSpPr>
      <p:sp>
        <p:nvSpPr>
          <p:cNvPr id="6" name="Rectangle 5"/>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
        <p:nvSpPr>
          <p:cNvPr id="7" name="Picture Placeholder 13"/>
          <p:cNvSpPr>
            <a:spLocks noGrp="1"/>
          </p:cNvSpPr>
          <p:nvPr>
            <p:ph type="pic" sz="quarter" idx="21"/>
          </p:nvPr>
        </p:nvSpPr>
        <p:spPr>
          <a:xfrm>
            <a:off x="5663266" y="1973943"/>
            <a:ext cx="2942678" cy="5196114"/>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65903679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iphone_devices of 3">
    <p:spTree>
      <p:nvGrpSpPr>
        <p:cNvPr id="1" name=""/>
        <p:cNvGrpSpPr/>
        <p:nvPr/>
      </p:nvGrpSpPr>
      <p:grpSpPr>
        <a:xfrm>
          <a:off x="0" y="0"/>
          <a:ext cx="0" cy="0"/>
          <a:chOff x="0" y="0"/>
          <a:chExt cx="0" cy="0"/>
        </a:xfrm>
      </p:grpSpPr>
      <p:sp>
        <p:nvSpPr>
          <p:cNvPr id="6" name="Rectangle 5"/>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
        <p:nvSpPr>
          <p:cNvPr id="5" name="Picture Placeholder 13"/>
          <p:cNvSpPr>
            <a:spLocks noGrp="1"/>
          </p:cNvSpPr>
          <p:nvPr>
            <p:ph type="pic" sz="quarter" idx="21"/>
          </p:nvPr>
        </p:nvSpPr>
        <p:spPr>
          <a:xfrm>
            <a:off x="3760094" y="3193144"/>
            <a:ext cx="2339121" cy="4107542"/>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44647365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phone_devices of 3">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2039456" y="4992913"/>
            <a:ext cx="1568159" cy="275771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1"/>
          </p:nvPr>
        </p:nvSpPr>
        <p:spPr>
          <a:xfrm>
            <a:off x="4199127" y="3831771"/>
            <a:ext cx="1568159" cy="2786743"/>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22"/>
          </p:nvPr>
        </p:nvSpPr>
        <p:spPr>
          <a:xfrm>
            <a:off x="6301102" y="4992913"/>
            <a:ext cx="1568159" cy="2757715"/>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5" name="Rectangle 14"/>
          <p:cNvSpPr/>
          <p:nvPr userDrawn="1"/>
        </p:nvSpPr>
        <p:spPr>
          <a:xfrm>
            <a:off x="2365372" y="6311590"/>
            <a:ext cx="5156691" cy="34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26079542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5968651" y="1886858"/>
            <a:ext cx="4841507" cy="3092618"/>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73408104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5514746" y="2673589"/>
            <a:ext cx="3359679" cy="187741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9462277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3865022" y="2411970"/>
            <a:ext cx="2225735" cy="2793349"/>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6003260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5281810" y="2586809"/>
            <a:ext cx="3361861" cy="21186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4503262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3425966" y="2640179"/>
            <a:ext cx="3079866" cy="1934086"/>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4237008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grpSp>
        <p:nvGrpSpPr>
          <p:cNvPr id="5" name="Group 4"/>
          <p:cNvGrpSpPr/>
          <p:nvPr userDrawn="1"/>
        </p:nvGrpSpPr>
        <p:grpSpPr>
          <a:xfrm>
            <a:off x="5559143" y="3125338"/>
            <a:ext cx="3148086" cy="1812191"/>
            <a:chOff x="5898415" y="1976415"/>
            <a:chExt cx="5654530" cy="3255020"/>
          </a:xfrm>
        </p:grpSpPr>
        <p:sp>
          <p:nvSpPr>
            <p:cNvPr id="6"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7"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8"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9"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0"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1"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2"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3"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4"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5"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6"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17"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grpSp>
      <p:grpSp>
        <p:nvGrpSpPr>
          <p:cNvPr id="18" name="Group 17"/>
          <p:cNvGrpSpPr/>
          <p:nvPr userDrawn="1"/>
        </p:nvGrpSpPr>
        <p:grpSpPr>
          <a:xfrm>
            <a:off x="1160029" y="3125338"/>
            <a:ext cx="3148086" cy="1812191"/>
            <a:chOff x="5898415" y="1976415"/>
            <a:chExt cx="5654530" cy="3255020"/>
          </a:xfrm>
        </p:grpSpPr>
        <p:sp>
          <p:nvSpPr>
            <p:cNvPr id="19"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0"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1"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2"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3"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4"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5"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6"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7"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8"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29"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0"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grpSp>
      <p:sp>
        <p:nvSpPr>
          <p:cNvPr id="45" name="Picture Placeholder 13"/>
          <p:cNvSpPr>
            <a:spLocks noGrp="1"/>
          </p:cNvSpPr>
          <p:nvPr>
            <p:ph type="pic" sz="quarter" idx="22"/>
          </p:nvPr>
        </p:nvSpPr>
        <p:spPr>
          <a:xfrm>
            <a:off x="5964632" y="3210803"/>
            <a:ext cx="2363196" cy="151485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7" name="Picture Placeholder 13"/>
          <p:cNvSpPr>
            <a:spLocks noGrp="1"/>
          </p:cNvSpPr>
          <p:nvPr>
            <p:ph type="pic" sz="quarter" idx="24"/>
          </p:nvPr>
        </p:nvSpPr>
        <p:spPr>
          <a:xfrm>
            <a:off x="1568432" y="3225485"/>
            <a:ext cx="2363196" cy="1500168"/>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grpSp>
        <p:nvGrpSpPr>
          <p:cNvPr id="31" name="Group 30"/>
          <p:cNvGrpSpPr/>
          <p:nvPr userDrawn="1"/>
        </p:nvGrpSpPr>
        <p:grpSpPr>
          <a:xfrm>
            <a:off x="3164010" y="3393604"/>
            <a:ext cx="3546461" cy="2041514"/>
            <a:chOff x="5898415" y="1976415"/>
            <a:chExt cx="5654530" cy="3255020"/>
          </a:xfrm>
        </p:grpSpPr>
        <p:sp>
          <p:nvSpPr>
            <p:cNvPr id="32"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3"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4"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5"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6"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7"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8"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39"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40"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41"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42"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sp>
          <p:nvSpPr>
            <p:cNvPr id="43"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id-ID" sz="644">
                <a:latin typeface="Lato Light" charset="0"/>
              </a:endParaRPr>
            </a:p>
          </p:txBody>
        </p:sp>
      </p:grpSp>
      <p:sp>
        <p:nvSpPr>
          <p:cNvPr id="46" name="Picture Placeholder 13"/>
          <p:cNvSpPr>
            <a:spLocks noGrp="1"/>
          </p:cNvSpPr>
          <p:nvPr>
            <p:ph type="pic" sz="quarter" idx="23"/>
          </p:nvPr>
        </p:nvSpPr>
        <p:spPr>
          <a:xfrm>
            <a:off x="3617667" y="3544622"/>
            <a:ext cx="2666420" cy="1666132"/>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405451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7431435" y="0"/>
            <a:ext cx="2474565" cy="684099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6" name="Picture Placeholder 13"/>
          <p:cNvSpPr>
            <a:spLocks noGrp="1"/>
          </p:cNvSpPr>
          <p:nvPr>
            <p:ph type="pic" sz="quarter" idx="19"/>
          </p:nvPr>
        </p:nvSpPr>
        <p:spPr>
          <a:xfrm>
            <a:off x="4772517" y="0"/>
            <a:ext cx="2474668" cy="6840991"/>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588840" y="6300439"/>
            <a:ext cx="2746006" cy="356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2807146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6416526" y="2365829"/>
            <a:ext cx="1680930" cy="32512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21"/>
          </p:nvPr>
        </p:nvSpPr>
        <p:spPr>
          <a:xfrm>
            <a:off x="8231303" y="2365829"/>
            <a:ext cx="1680930" cy="32512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2"/>
          </p:nvPr>
        </p:nvSpPr>
        <p:spPr>
          <a:xfrm>
            <a:off x="4599749" y="2365829"/>
            <a:ext cx="1680930" cy="3251200"/>
          </a:xfrm>
          <a:prstGeom prst="rect">
            <a:avLst/>
          </a:prstGeom>
          <a:effectLst/>
        </p:spPr>
        <p:txBody>
          <a:bodyPr>
            <a:normAutofit/>
          </a:bodyPr>
          <a:lstStyle>
            <a:lvl1pPr marL="0" indent="0">
              <a:buNone/>
              <a:defRPr sz="1057"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5894945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act us no footer">
    <p:spTree>
      <p:nvGrpSpPr>
        <p:cNvPr id="1" name=""/>
        <p:cNvGrpSpPr/>
        <p:nvPr/>
      </p:nvGrpSpPr>
      <p:grpSpPr>
        <a:xfrm>
          <a:off x="0" y="0"/>
          <a:ext cx="0" cy="0"/>
          <a:chOff x="0" y="0"/>
          <a:chExt cx="0" cy="0"/>
        </a:xfrm>
      </p:grpSpPr>
      <p:sp>
        <p:nvSpPr>
          <p:cNvPr id="2" name="Rectangle 1"/>
          <p:cNvSpPr/>
          <p:nvPr userDrawn="1"/>
        </p:nvSpPr>
        <p:spPr>
          <a:xfrm>
            <a:off x="3525401" y="6255834"/>
            <a:ext cx="2936323"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3227686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2750922" y="2140785"/>
            <a:ext cx="512769" cy="540032"/>
          </a:xfrm>
        </p:spPr>
        <p:txBody>
          <a:bodyPr>
            <a:normAutofit/>
          </a:bodyPr>
          <a:lstStyle>
            <a:lvl1pPr marL="0" indent="0">
              <a:buNone/>
              <a:defRPr sz="488">
                <a:latin typeface="Lato Light"/>
                <a:cs typeface="Lato Light"/>
              </a:defRPr>
            </a:lvl1pPr>
          </a:lstStyle>
          <a:p>
            <a:endParaRPr lang="en-US" dirty="0"/>
          </a:p>
        </p:txBody>
      </p:sp>
      <p:sp>
        <p:nvSpPr>
          <p:cNvPr id="14" name="Picture Placeholder 2"/>
          <p:cNvSpPr>
            <a:spLocks noGrp="1" noChangeAspect="1"/>
          </p:cNvSpPr>
          <p:nvPr>
            <p:ph type="pic" sz="quarter" idx="12"/>
          </p:nvPr>
        </p:nvSpPr>
        <p:spPr>
          <a:xfrm>
            <a:off x="4208889" y="2138481"/>
            <a:ext cx="512769" cy="540032"/>
          </a:xfrm>
        </p:spPr>
        <p:txBody>
          <a:bodyPr>
            <a:normAutofit/>
          </a:bodyPr>
          <a:lstStyle>
            <a:lvl1pPr marL="0" indent="0">
              <a:buNone/>
              <a:defRPr sz="488">
                <a:latin typeface="Lato Light"/>
                <a:cs typeface="Lato Light"/>
              </a:defRPr>
            </a:lvl1pPr>
          </a:lstStyle>
          <a:p>
            <a:endParaRPr lang="en-US" dirty="0"/>
          </a:p>
        </p:txBody>
      </p:sp>
      <p:sp>
        <p:nvSpPr>
          <p:cNvPr id="18" name="Picture Placeholder 2"/>
          <p:cNvSpPr>
            <a:spLocks noGrp="1" noChangeAspect="1"/>
          </p:cNvSpPr>
          <p:nvPr>
            <p:ph type="pic" sz="quarter" idx="13"/>
          </p:nvPr>
        </p:nvSpPr>
        <p:spPr>
          <a:xfrm>
            <a:off x="5506280" y="2140785"/>
            <a:ext cx="512769" cy="540032"/>
          </a:xfrm>
        </p:spPr>
        <p:txBody>
          <a:bodyPr>
            <a:normAutofit/>
          </a:bodyPr>
          <a:lstStyle>
            <a:lvl1pPr marL="0" indent="0">
              <a:buNone/>
              <a:defRPr sz="488">
                <a:latin typeface="Lato Light"/>
                <a:cs typeface="Lato Light"/>
              </a:defRPr>
            </a:lvl1pPr>
          </a:lstStyle>
          <a:p>
            <a:endParaRPr lang="en-US" dirty="0"/>
          </a:p>
        </p:txBody>
      </p:sp>
      <p:sp>
        <p:nvSpPr>
          <p:cNvPr id="19" name="Picture Placeholder 2"/>
          <p:cNvSpPr>
            <a:spLocks noGrp="1" noChangeAspect="1"/>
          </p:cNvSpPr>
          <p:nvPr>
            <p:ph type="pic" sz="quarter" idx="14"/>
          </p:nvPr>
        </p:nvSpPr>
        <p:spPr>
          <a:xfrm>
            <a:off x="6770191" y="2138481"/>
            <a:ext cx="512769" cy="540032"/>
          </a:xfrm>
        </p:spPr>
        <p:txBody>
          <a:bodyPr>
            <a:normAutofit/>
          </a:bodyPr>
          <a:lstStyle>
            <a:lvl1pPr marL="0" indent="0">
              <a:buNone/>
              <a:defRPr sz="488">
                <a:latin typeface="Lato Light"/>
                <a:cs typeface="Lato Light"/>
              </a:defRPr>
            </a:lvl1pPr>
          </a:lstStyle>
          <a:p>
            <a:endParaRPr lang="en-US" dirty="0"/>
          </a:p>
        </p:txBody>
      </p:sp>
      <p:sp>
        <p:nvSpPr>
          <p:cNvPr id="20" name="Picture Placeholder 2"/>
          <p:cNvSpPr>
            <a:spLocks noGrp="1" noChangeAspect="1"/>
          </p:cNvSpPr>
          <p:nvPr>
            <p:ph type="pic" sz="quarter" idx="15"/>
          </p:nvPr>
        </p:nvSpPr>
        <p:spPr>
          <a:xfrm>
            <a:off x="7950793" y="2140785"/>
            <a:ext cx="512769" cy="540032"/>
          </a:xfrm>
        </p:spPr>
        <p:txBody>
          <a:bodyPr>
            <a:normAutofit/>
          </a:bodyPr>
          <a:lstStyle>
            <a:lvl1pPr marL="0" indent="0">
              <a:buNone/>
              <a:defRPr sz="488">
                <a:latin typeface="Lato Light"/>
                <a:cs typeface="Lato Light"/>
              </a:defRPr>
            </a:lvl1pPr>
          </a:lstStyle>
          <a:p>
            <a:endParaRPr lang="en-US" dirty="0"/>
          </a:p>
        </p:txBody>
      </p:sp>
    </p:spTree>
    <p:extLst>
      <p:ext uri="{BB962C8B-B14F-4D97-AF65-F5344CB8AC3E}">
        <p14:creationId xmlns:p14="http://schemas.microsoft.com/office/powerpoint/2010/main" val="3984728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5453315" y="1876518"/>
            <a:ext cx="3525813" cy="2491082"/>
          </a:xfrm>
        </p:spPr>
        <p:txBody>
          <a:bodyPr>
            <a:normAutofit/>
          </a:bodyPr>
          <a:lstStyle>
            <a:lvl1pPr marL="0" indent="0">
              <a:buNone/>
              <a:defRPr sz="813">
                <a:solidFill>
                  <a:schemeClr val="tx1">
                    <a:lumMod val="50000"/>
                    <a:lumOff val="50000"/>
                  </a:schemeClr>
                </a:solidFill>
              </a:defRPr>
            </a:lvl1pPr>
          </a:lstStyle>
          <a:p>
            <a:endParaRPr lang="en-US" dirty="0"/>
          </a:p>
        </p:txBody>
      </p:sp>
      <p:sp>
        <p:nvSpPr>
          <p:cNvPr id="9" name="Rectangle 8"/>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423683459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906000" cy="6858000"/>
          </a:xfrm>
        </p:spPr>
        <p:txBody>
          <a:bodyPr>
            <a:normAutofit/>
          </a:bodyPr>
          <a:lstStyle>
            <a:lvl1pPr marL="0" indent="0">
              <a:buNone/>
              <a:defRPr sz="1301">
                <a:solidFill>
                  <a:schemeClr val="bg2"/>
                </a:solidFill>
              </a:defRPr>
            </a:lvl1pPr>
          </a:lstStyle>
          <a:p>
            <a:endParaRPr lang="en-US" dirty="0"/>
          </a:p>
        </p:txBody>
      </p:sp>
    </p:spTree>
    <p:extLst>
      <p:ext uri="{BB962C8B-B14F-4D97-AF65-F5344CB8AC3E}">
        <p14:creationId xmlns:p14="http://schemas.microsoft.com/office/powerpoint/2010/main" val="3103065690"/>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2" name="Oval 11"/>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3" name="TextBox 12"/>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
        <p:nvSpPr>
          <p:cNvPr id="9" name="Picture Placeholder 8"/>
          <p:cNvSpPr>
            <a:spLocks noGrp="1" noChangeAspect="1"/>
          </p:cNvSpPr>
          <p:nvPr>
            <p:ph type="pic" sz="quarter" idx="10"/>
          </p:nvPr>
        </p:nvSpPr>
        <p:spPr>
          <a:xfrm>
            <a:off x="0" y="1520483"/>
            <a:ext cx="9906000" cy="2838449"/>
          </a:xfrm>
        </p:spPr>
        <p:txBody>
          <a:bodyPr>
            <a:normAutofit/>
          </a:bodyPr>
          <a:lstStyle>
            <a:lvl1pPr marL="0" indent="0">
              <a:buNone/>
              <a:defRPr sz="1707">
                <a:solidFill>
                  <a:schemeClr val="bg1">
                    <a:lumMod val="75000"/>
                  </a:schemeClr>
                </a:solidFill>
              </a:defRPr>
            </a:lvl1pPr>
          </a:lstStyle>
          <a:p>
            <a:endParaRPr lang="en-US" dirty="0"/>
          </a:p>
        </p:txBody>
      </p:sp>
      <p:sp>
        <p:nvSpPr>
          <p:cNvPr id="8" name="Rectangle 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1274459851"/>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4086226" y="1260657"/>
            <a:ext cx="1733550" cy="1737360"/>
          </a:xfrm>
          <a:prstGeom prst="ellipse">
            <a:avLst/>
          </a:prstGeom>
        </p:spPr>
        <p:txBody>
          <a:bodyPr>
            <a:normAutofit/>
          </a:bodyPr>
          <a:lstStyle>
            <a:lvl1pPr marL="0" indent="0">
              <a:buNone/>
              <a:defRPr sz="1301"/>
            </a:lvl1pPr>
          </a:lstStyle>
          <a:p>
            <a:endParaRPr lang="en-US" dirty="0"/>
          </a:p>
        </p:txBody>
      </p:sp>
      <p:sp>
        <p:nvSpPr>
          <p:cNvPr id="8" name="Rectangle 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20357105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ervices">
    <p:spTree>
      <p:nvGrpSpPr>
        <p:cNvPr id="1" name=""/>
        <p:cNvGrpSpPr/>
        <p:nvPr/>
      </p:nvGrpSpPr>
      <p:grpSpPr>
        <a:xfrm>
          <a:off x="0" y="0"/>
          <a:ext cx="0" cy="0"/>
          <a:chOff x="0" y="0"/>
          <a:chExt cx="0" cy="0"/>
        </a:xfrm>
      </p:grpSpPr>
      <p:sp>
        <p:nvSpPr>
          <p:cNvPr id="8" name="Rectangle 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11" name="Picture Placeholder 8"/>
          <p:cNvSpPr>
            <a:spLocks noGrp="1" noChangeAspect="1"/>
          </p:cNvSpPr>
          <p:nvPr>
            <p:ph type="pic" sz="quarter" idx="10"/>
          </p:nvPr>
        </p:nvSpPr>
        <p:spPr>
          <a:xfrm>
            <a:off x="0" y="1709864"/>
            <a:ext cx="9906000" cy="3158274"/>
          </a:xfrm>
        </p:spPr>
        <p:txBody>
          <a:bodyPr>
            <a:normAutofit/>
          </a:bodyPr>
          <a:lstStyle>
            <a:lvl1pPr marL="0" indent="0">
              <a:buNone/>
              <a:defRPr sz="1707">
                <a:solidFill>
                  <a:schemeClr val="bg1">
                    <a:lumMod val="75000"/>
                  </a:schemeClr>
                </a:solidFill>
              </a:defRPr>
            </a:lvl1pPr>
          </a:lstStyle>
          <a:p>
            <a:endParaRPr lang="en-US" dirty="0"/>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400121072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noChangeAspect="1"/>
          </p:cNvSpPr>
          <p:nvPr>
            <p:ph type="pic" sz="quarter" idx="13"/>
          </p:nvPr>
        </p:nvSpPr>
        <p:spPr>
          <a:xfrm>
            <a:off x="0" y="-1"/>
            <a:ext cx="9915054" cy="6858001"/>
          </a:xfrm>
        </p:spPr>
        <p:txBody>
          <a:bodyPr>
            <a:normAutofit/>
          </a:bodyPr>
          <a:lstStyle>
            <a:lvl1pPr marL="0" indent="0">
              <a:buNone/>
              <a:defRPr sz="1301">
                <a:latin typeface="Raleway Light"/>
                <a:cs typeface="Raleway Light"/>
              </a:defRPr>
            </a:lvl1pPr>
          </a:lstStyle>
          <a:p>
            <a:endParaRPr lang="id-ID" dirty="0"/>
          </a:p>
        </p:txBody>
      </p:sp>
    </p:spTree>
    <p:extLst>
      <p:ext uri="{BB962C8B-B14F-4D97-AF65-F5344CB8AC3E}">
        <p14:creationId xmlns:p14="http://schemas.microsoft.com/office/powerpoint/2010/main" val="144868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Rectangle 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5" name="Oval 4"/>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6" name="TextBox 5"/>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1273712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4" name="Oval 3"/>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5" name="TextBox 4"/>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55174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3663" y="0"/>
            <a:ext cx="6102877" cy="6858000"/>
          </a:xfrm>
          <a:prstGeom prst="rect">
            <a:avLst/>
          </a:prstGeom>
          <a:effectLst/>
        </p:spPr>
        <p:txBody>
          <a:bodyPr>
            <a:normAutofit/>
          </a:bodyPr>
          <a:lstStyle>
            <a:lvl1pPr marL="0" indent="0">
              <a:buNone/>
              <a:defRPr sz="1057">
                <a:ln>
                  <a:noFill/>
                </a:ln>
                <a:solidFill>
                  <a:schemeClr val="bg1">
                    <a:lumMod val="85000"/>
                  </a:schemeClr>
                </a:solidFill>
              </a:defRPr>
            </a:lvl1pPr>
          </a:lstStyle>
          <a:p>
            <a:endParaRPr lang="en-US" dirty="0"/>
          </a:p>
        </p:txBody>
      </p:sp>
      <p:sp>
        <p:nvSpPr>
          <p:cNvPr id="2" name="Rectangle 1"/>
          <p:cNvSpPr/>
          <p:nvPr userDrawn="1"/>
        </p:nvSpPr>
        <p:spPr>
          <a:xfrm>
            <a:off x="3525400" y="6289288"/>
            <a:ext cx="2827571"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b="0" i="0" dirty="0">
              <a:latin typeface="Lato Light" charset="0"/>
            </a:endParaRPr>
          </a:p>
        </p:txBody>
      </p:sp>
    </p:spTree>
    <p:extLst>
      <p:ext uri="{BB962C8B-B14F-4D97-AF65-F5344CB8AC3E}">
        <p14:creationId xmlns:p14="http://schemas.microsoft.com/office/powerpoint/2010/main" val="22310523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290" y="0"/>
            <a:ext cx="9906001" cy="6858000"/>
          </a:xfrm>
          <a:effectLst/>
        </p:spPr>
        <p:txBody>
          <a:bodyPr>
            <a:normAutofit/>
          </a:bodyPr>
          <a:lstStyle>
            <a:lvl1pPr marL="0" indent="0">
              <a:buNone/>
              <a:defRPr sz="1707">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65888483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389314" y="1978874"/>
            <a:ext cx="3703009" cy="4155281"/>
          </a:xfrm>
        </p:spPr>
        <p:txBody>
          <a:bodyPr anchor="t"/>
          <a:lstStyle>
            <a:lvl1pPr marL="0" indent="0" algn="ctr">
              <a:buNone/>
              <a:defRPr/>
            </a:lvl1pPr>
          </a:lstStyle>
          <a:p>
            <a:r>
              <a:rPr lang="en-US" dirty="0"/>
              <a:t>Drag picture to placeholder or click icon to add</a:t>
            </a:r>
            <a:endParaRPr lang="id-ID"/>
          </a:p>
        </p:txBody>
      </p:sp>
      <p:sp>
        <p:nvSpPr>
          <p:cNvPr id="8" name="Rectangle 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7054549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1" y="0"/>
            <a:ext cx="4837776" cy="6858000"/>
          </a:xfrm>
        </p:spPr>
        <p:txBody>
          <a:bodyPr>
            <a:normAutofit/>
          </a:bodyPr>
          <a:lstStyle>
            <a:lvl1pPr marL="0" indent="0">
              <a:buNone/>
              <a:defRPr sz="1301">
                <a:latin typeface="Raleway Light"/>
                <a:cs typeface="Raleway Light"/>
              </a:defRPr>
            </a:lvl1pPr>
          </a:lstStyle>
          <a:p>
            <a:endParaRPr lang="id-ID" dirty="0"/>
          </a:p>
        </p:txBody>
      </p:sp>
      <p:sp>
        <p:nvSpPr>
          <p:cNvPr id="5" name="Oval 4"/>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6" name="TextBox 5"/>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2464557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7" name="Rectangle 6"/>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8" name="Oval 7"/>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9" name="TextBox 8"/>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23529597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2" y="-1"/>
            <a:ext cx="9906001" cy="3230218"/>
          </a:xfrm>
        </p:spPr>
        <p:txBody>
          <a:bodyPr rtlCol="0">
            <a:normAutofit/>
          </a:bodyPr>
          <a:lstStyle>
            <a:lvl1pPr marL="0" indent="0">
              <a:buNone/>
              <a:defRPr sz="813">
                <a:latin typeface="Raleway Light"/>
                <a:cs typeface="Raleway Light"/>
              </a:defRPr>
            </a:lvl1pPr>
          </a:lstStyle>
          <a:p>
            <a:pPr lvl="0"/>
            <a:endParaRPr lang="en-US" noProof="0" dirty="0"/>
          </a:p>
        </p:txBody>
      </p:sp>
    </p:spTree>
    <p:extLst>
      <p:ext uri="{BB962C8B-B14F-4D97-AF65-F5344CB8AC3E}">
        <p14:creationId xmlns:p14="http://schemas.microsoft.com/office/powerpoint/2010/main" val="214130158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2" y="-1"/>
            <a:ext cx="9906001" cy="3230218"/>
          </a:xfrm>
        </p:spPr>
        <p:txBody>
          <a:bodyPr rtlCol="0">
            <a:normAutofit/>
          </a:bodyPr>
          <a:lstStyle>
            <a:lvl1pPr marL="0" indent="0">
              <a:buNone/>
              <a:defRPr sz="813">
                <a:latin typeface="Raleway Light"/>
                <a:cs typeface="Raleway Light"/>
              </a:defRPr>
            </a:lvl1pPr>
          </a:lstStyle>
          <a:p>
            <a:pPr lvl="0"/>
            <a:endParaRPr lang="en-US" noProof="0" dirty="0"/>
          </a:p>
        </p:txBody>
      </p:sp>
      <p:sp>
        <p:nvSpPr>
          <p:cNvPr id="13" name="Rectangle 12"/>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374722052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9906001" cy="3230218"/>
          </a:xfrm>
        </p:spPr>
        <p:txBody>
          <a:bodyPr rtlCol="0">
            <a:normAutofit/>
          </a:bodyPr>
          <a:lstStyle>
            <a:lvl1pPr marL="0" indent="0">
              <a:buNone/>
              <a:defRPr sz="813">
                <a:latin typeface="Raleway Light"/>
                <a:cs typeface="Raleway Light"/>
              </a:defRPr>
            </a:lvl1pPr>
          </a:lstStyle>
          <a:p>
            <a:pPr lvl="0"/>
            <a:endParaRPr lang="en-US" noProof="0" dirty="0"/>
          </a:p>
        </p:txBody>
      </p:sp>
      <p:sp>
        <p:nvSpPr>
          <p:cNvPr id="3" name="Picture Placeholder 2"/>
          <p:cNvSpPr>
            <a:spLocks noGrp="1" noChangeAspect="1"/>
          </p:cNvSpPr>
          <p:nvPr>
            <p:ph type="pic" sz="quarter" idx="10"/>
          </p:nvPr>
        </p:nvSpPr>
        <p:spPr>
          <a:xfrm>
            <a:off x="810386" y="1188270"/>
            <a:ext cx="611545" cy="2139950"/>
          </a:xfrm>
        </p:spPr>
        <p:txBody>
          <a:bodyPr rtlCol="0">
            <a:normAutofit/>
          </a:bodyPr>
          <a:lstStyle>
            <a:lvl1pPr marL="0" indent="0">
              <a:buNone/>
              <a:defRPr sz="813">
                <a:latin typeface="Raleway Light"/>
                <a:cs typeface="Raleway Light"/>
              </a:defRPr>
            </a:lvl1pPr>
          </a:lstStyle>
          <a:p>
            <a:pPr lvl="0"/>
            <a:endParaRPr lang="en-US" noProof="0" dirty="0"/>
          </a:p>
        </p:txBody>
      </p:sp>
      <p:sp>
        <p:nvSpPr>
          <p:cNvPr id="32" name="Picture Placeholder 2"/>
          <p:cNvSpPr>
            <a:spLocks noGrp="1" noChangeAspect="1"/>
          </p:cNvSpPr>
          <p:nvPr>
            <p:ph type="pic" sz="quarter" idx="12"/>
          </p:nvPr>
        </p:nvSpPr>
        <p:spPr>
          <a:xfrm>
            <a:off x="2903312" y="1188270"/>
            <a:ext cx="652576" cy="2133600"/>
          </a:xfrm>
        </p:spPr>
        <p:txBody>
          <a:bodyPr rtlCol="0">
            <a:normAutofit/>
          </a:bodyPr>
          <a:lstStyle>
            <a:lvl1pPr marL="0" indent="0">
              <a:buNone/>
              <a:defRPr sz="813">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546686" y="966020"/>
            <a:ext cx="1266060" cy="2755900"/>
          </a:xfrm>
        </p:spPr>
        <p:txBody>
          <a:bodyPr rtlCol="0">
            <a:normAutofit/>
          </a:bodyPr>
          <a:lstStyle>
            <a:lvl1pPr marL="0" indent="0">
              <a:buNone/>
              <a:defRPr sz="813">
                <a:latin typeface="Raleway Light"/>
                <a:cs typeface="Raleway Light"/>
              </a:defRPr>
            </a:lvl1pPr>
          </a:lstStyle>
          <a:p>
            <a:pPr lvl="0"/>
            <a:endParaRPr lang="en-US" noProof="0" dirty="0"/>
          </a:p>
        </p:txBody>
      </p:sp>
      <p:sp>
        <p:nvSpPr>
          <p:cNvPr id="11" name="Rectangle 10"/>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Tree>
    <p:extLst>
      <p:ext uri="{BB962C8B-B14F-4D97-AF65-F5344CB8AC3E}">
        <p14:creationId xmlns:p14="http://schemas.microsoft.com/office/powerpoint/2010/main" val="51843690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9381" y="2195660"/>
            <a:ext cx="9905998" cy="2125087"/>
          </a:xfrm>
        </p:spPr>
        <p:txBody>
          <a:bodyPr anchor="t"/>
          <a:lstStyle>
            <a:lvl1pPr marL="0" indent="0" algn="ctr">
              <a:buNone/>
              <a:defRPr/>
            </a:lvl1pPr>
          </a:lstStyle>
          <a:p>
            <a:r>
              <a:rPr lang="en-US" dirty="0"/>
              <a:t>Drag picture to placeholder or click icon to add</a:t>
            </a:r>
            <a:endParaRPr lang="id-ID"/>
          </a:p>
        </p:txBody>
      </p:sp>
      <p:sp>
        <p:nvSpPr>
          <p:cNvPr id="8" name="Rectangle 7"/>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2961579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_Meet_the_team1">
    <p:spTree>
      <p:nvGrpSpPr>
        <p:cNvPr id="1" name=""/>
        <p:cNvGrpSpPr/>
        <p:nvPr/>
      </p:nvGrpSpPr>
      <p:grpSpPr>
        <a:xfrm>
          <a:off x="0" y="0"/>
          <a:ext cx="0" cy="0"/>
          <a:chOff x="0" y="0"/>
          <a:chExt cx="0" cy="0"/>
        </a:xfrm>
      </p:grpSpPr>
      <p:sp>
        <p:nvSpPr>
          <p:cNvPr id="13" name="Rectangle 12"/>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5" name="Picture Placeholder 22"/>
          <p:cNvSpPr>
            <a:spLocks noGrp="1" noChangeAspect="1"/>
          </p:cNvSpPr>
          <p:nvPr>
            <p:ph type="pic" sz="quarter" idx="14"/>
          </p:nvPr>
        </p:nvSpPr>
        <p:spPr>
          <a:xfrm>
            <a:off x="1048363" y="2132955"/>
            <a:ext cx="1480740" cy="1824566"/>
          </a:xfrm>
        </p:spPr>
        <p:txBody>
          <a:bodyPr>
            <a:normAutofit/>
          </a:bodyPr>
          <a:lstStyle>
            <a:lvl1pPr marL="0" indent="0">
              <a:buNone/>
              <a:defRPr sz="1800">
                <a:solidFill>
                  <a:schemeClr val="tx2"/>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3166107" y="2132955"/>
            <a:ext cx="1480740" cy="1824566"/>
          </a:xfrm>
        </p:spPr>
        <p:txBody>
          <a:bodyPr>
            <a:normAutofit/>
          </a:bodyPr>
          <a:lstStyle>
            <a:lvl1pPr marL="0" indent="0">
              <a:buNone/>
              <a:defRPr sz="1800">
                <a:solidFill>
                  <a:schemeClr val="tx2"/>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5321762" y="2132955"/>
            <a:ext cx="1480740" cy="1824566"/>
          </a:xfrm>
        </p:spPr>
        <p:txBody>
          <a:bodyPr>
            <a:normAutofit/>
          </a:bodyPr>
          <a:lstStyle>
            <a:lvl1pPr marL="0" indent="0">
              <a:buNone/>
              <a:defRPr sz="1800">
                <a:solidFill>
                  <a:schemeClr val="tx2"/>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7422246" y="2132955"/>
            <a:ext cx="1480740" cy="1824566"/>
          </a:xfrm>
        </p:spPr>
        <p:txBody>
          <a:bodyPr>
            <a:normAutofit/>
          </a:bodyPr>
          <a:lstStyle>
            <a:lvl1pPr marL="0" indent="0">
              <a:buNone/>
              <a:defRPr sz="1800">
                <a:solidFill>
                  <a:schemeClr val="tx2"/>
                </a:solidFill>
                <a:latin typeface="Lato Light"/>
                <a:cs typeface="Lato Light"/>
              </a:defRPr>
            </a:lvl1pPr>
          </a:lstStyle>
          <a:p>
            <a:endParaRPr lang="id-ID" dirty="0"/>
          </a:p>
        </p:txBody>
      </p:sp>
      <p:sp>
        <p:nvSpPr>
          <p:cNvPr id="9" name="Oval 8"/>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10" name="TextBox 9"/>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34213147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13" name="Rectangle 12"/>
          <p:cNvSpPr/>
          <p:nvPr userDrawn="1"/>
        </p:nvSpPr>
        <p:spPr>
          <a:xfrm>
            <a:off x="3166107" y="6256370"/>
            <a:ext cx="3578984" cy="350151"/>
          </a:xfrm>
          <a:prstGeom prst="rect">
            <a:avLst/>
          </a:prstGeom>
        </p:spPr>
        <p:txBody>
          <a:bodyPr wrap="square" lIns="74285" tIns="37143" rIns="74285" bIns="37143">
            <a:spAutoFit/>
          </a:bodyPr>
          <a:lstStyle/>
          <a:p>
            <a:pPr algn="ctr"/>
            <a:r>
              <a:rPr lang="id-ID" sz="975" dirty="0">
                <a:solidFill>
                  <a:schemeClr val="accent1"/>
                </a:solidFill>
                <a:latin typeface="Lato Light"/>
                <a:cs typeface="Lato Light"/>
              </a:rPr>
              <a:t>www.companyname.com</a:t>
            </a:r>
          </a:p>
          <a:p>
            <a:pPr algn="ctr"/>
            <a:r>
              <a:rPr lang="en-US" sz="813" dirty="0">
                <a:solidFill>
                  <a:schemeClr val="tx2"/>
                </a:solidFill>
                <a:latin typeface="Lato Light"/>
                <a:cs typeface="Lato Light"/>
              </a:rPr>
              <a:t>© 2016 </a:t>
            </a:r>
            <a:r>
              <a:rPr lang="en-US" sz="813" dirty="0" err="1">
                <a:solidFill>
                  <a:schemeClr val="tx2"/>
                </a:solidFill>
                <a:latin typeface="Lato Light"/>
                <a:cs typeface="Lato Light"/>
              </a:rPr>
              <a:t>Motagua</a:t>
            </a:r>
            <a:r>
              <a:rPr lang="en-US" sz="813" dirty="0">
                <a:solidFill>
                  <a:schemeClr val="tx2"/>
                </a:solidFill>
                <a:latin typeface="Lato Light"/>
                <a:cs typeface="Lato Light"/>
              </a:rPr>
              <a:t> </a:t>
            </a:r>
            <a:r>
              <a:rPr lang="id-ID" sz="813" dirty="0">
                <a:solidFill>
                  <a:schemeClr val="tx2"/>
                </a:solidFill>
                <a:latin typeface="Lato Light"/>
                <a:cs typeface="Lato Light"/>
              </a:rPr>
              <a:t>PowerPoint Multipurpose Theme</a:t>
            </a:r>
            <a:r>
              <a:rPr lang="en-US" sz="813" dirty="0">
                <a:solidFill>
                  <a:schemeClr val="tx2"/>
                </a:solidFill>
                <a:latin typeface="Lato Light"/>
                <a:cs typeface="Lato Light"/>
              </a:rPr>
              <a:t>. All Rights Reserved. </a:t>
            </a:r>
            <a:endParaRPr lang="id-ID" sz="813" dirty="0">
              <a:solidFill>
                <a:schemeClr val="tx2"/>
              </a:solidFill>
              <a:latin typeface="Lato Light"/>
              <a:cs typeface="Lato Light"/>
            </a:endParaRPr>
          </a:p>
        </p:txBody>
      </p:sp>
      <p:sp>
        <p:nvSpPr>
          <p:cNvPr id="5" name="Picture Placeholder 22"/>
          <p:cNvSpPr>
            <a:spLocks noGrp="1" noChangeAspect="1"/>
          </p:cNvSpPr>
          <p:nvPr>
            <p:ph type="pic" sz="quarter" idx="14"/>
          </p:nvPr>
        </p:nvSpPr>
        <p:spPr>
          <a:xfrm>
            <a:off x="803144" y="1821007"/>
            <a:ext cx="1480740" cy="1824566"/>
          </a:xfrm>
        </p:spPr>
        <p:txBody>
          <a:bodyPr>
            <a:normAutofit/>
          </a:bodyPr>
          <a:lstStyle>
            <a:lvl1pPr marL="0" indent="0">
              <a:buNone/>
              <a:defRPr sz="1301">
                <a:solidFill>
                  <a:schemeClr val="bg1"/>
                </a:solidFill>
                <a:latin typeface="Lato Light"/>
                <a:cs typeface="Lato Light"/>
              </a:defRPr>
            </a:lvl1pPr>
          </a:lstStyle>
          <a:p>
            <a:endParaRPr lang="id-ID" dirty="0"/>
          </a:p>
        </p:txBody>
      </p:sp>
      <p:sp>
        <p:nvSpPr>
          <p:cNvPr id="6" name="Oval 5"/>
          <p:cNvSpPr/>
          <p:nvPr userDrawn="1"/>
        </p:nvSpPr>
        <p:spPr>
          <a:xfrm>
            <a:off x="9354214" y="258966"/>
            <a:ext cx="389700" cy="39319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1463" dirty="0">
              <a:latin typeface="Lato Light"/>
            </a:endParaRPr>
          </a:p>
        </p:txBody>
      </p:sp>
      <p:sp>
        <p:nvSpPr>
          <p:cNvPr id="7" name="TextBox 6"/>
          <p:cNvSpPr txBox="1"/>
          <p:nvPr userDrawn="1"/>
        </p:nvSpPr>
        <p:spPr>
          <a:xfrm>
            <a:off x="9356516" y="303536"/>
            <a:ext cx="396883" cy="250124"/>
          </a:xfrm>
          <a:prstGeom prst="rect">
            <a:avLst/>
          </a:prstGeom>
          <a:noFill/>
        </p:spPr>
        <p:txBody>
          <a:bodyPr wrap="none" lIns="74285" tIns="37143" rIns="74285" bIns="37143" rtlCol="0">
            <a:spAutoFit/>
          </a:bodyPr>
          <a:lstStyle/>
          <a:p>
            <a:pPr algn="ctr"/>
            <a:fld id="{260E2A6B-A809-4840-BF14-8648BC0BDF87}" type="slidenum">
              <a:rPr lang="id-ID" sz="1138" b="1" smtClean="0">
                <a:solidFill>
                  <a:schemeClr val="bg1"/>
                </a:solidFill>
                <a:latin typeface="Raleway Light"/>
                <a:cs typeface="Raleway Light"/>
              </a:rPr>
              <a:pPr algn="ctr"/>
              <a:t>‹N°›</a:t>
            </a:fld>
            <a:endParaRPr lang="id-ID" sz="1138" dirty="0">
              <a:solidFill>
                <a:schemeClr val="bg1"/>
              </a:solidFill>
              <a:latin typeface="Raleway Light"/>
              <a:cs typeface="Raleway Light"/>
            </a:endParaRPr>
          </a:p>
        </p:txBody>
      </p:sp>
    </p:spTree>
    <p:extLst>
      <p:ext uri="{BB962C8B-B14F-4D97-AF65-F5344CB8AC3E}">
        <p14:creationId xmlns:p14="http://schemas.microsoft.com/office/powerpoint/2010/main" val="42296351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9" Type="http://schemas.openxmlformats.org/officeDocument/2006/relationships/slideLayout" Target="../slideLayouts/slideLayout121.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42" Type="http://schemas.openxmlformats.org/officeDocument/2006/relationships/slideLayout" Target="../slideLayouts/slideLayout124.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41" Type="http://schemas.openxmlformats.org/officeDocument/2006/relationships/slideLayout" Target="../slideLayouts/slideLayout123.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4" Type="http://schemas.openxmlformats.org/officeDocument/2006/relationships/theme" Target="../theme/theme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 Id="rId43"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b="0" i="0">
                <a:solidFill>
                  <a:schemeClr val="tx1">
                    <a:tint val="75000"/>
                  </a:schemeClr>
                </a:solidFill>
                <a:latin typeface="Lato Light" charset="0"/>
              </a:defRPr>
            </a:lvl1pPr>
          </a:lstStyle>
          <a:p>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b="0" i="0">
                <a:solidFill>
                  <a:schemeClr val="tx1">
                    <a:tint val="75000"/>
                  </a:schemeClr>
                </a:solidFill>
                <a:latin typeface="Lato Light" charset="0"/>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b="0" i="0">
                <a:solidFill>
                  <a:schemeClr val="tx1">
                    <a:tint val="75000"/>
                  </a:schemeClr>
                </a:solidFill>
                <a:latin typeface="Lato Light" charset="0"/>
              </a:defRPr>
            </a:lvl1pPr>
          </a:lstStyle>
          <a:p>
            <a:fld id="{FCEE2C88-6C8F-484D-AF69-578F576B1F44}" type="slidenum">
              <a:rPr lang="en-US" smtClean="0"/>
              <a:pPr/>
              <a:t>‹N°›</a:t>
            </a:fld>
            <a:endParaRPr lang="en-US" dirty="0"/>
          </a:p>
        </p:txBody>
      </p:sp>
      <p:sp>
        <p:nvSpPr>
          <p:cNvPr id="8" name="Oval 7"/>
          <p:cNvSpPr/>
          <p:nvPr userDrawn="1"/>
        </p:nvSpPr>
        <p:spPr>
          <a:xfrm>
            <a:off x="9374381" y="261501"/>
            <a:ext cx="349364" cy="34747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644" b="0" i="0" dirty="0">
              <a:latin typeface="Lato Light" charset="0"/>
            </a:endParaRPr>
          </a:p>
        </p:txBody>
      </p:sp>
      <p:sp>
        <p:nvSpPr>
          <p:cNvPr id="9" name="TextBox 8"/>
          <p:cNvSpPr txBox="1"/>
          <p:nvPr userDrawn="1"/>
        </p:nvSpPr>
        <p:spPr>
          <a:xfrm>
            <a:off x="9390980" y="303535"/>
            <a:ext cx="327955" cy="250124"/>
          </a:xfrm>
          <a:prstGeom prst="rect">
            <a:avLst/>
          </a:prstGeom>
          <a:noFill/>
        </p:spPr>
        <p:txBody>
          <a:bodyPr wrap="none" lIns="74285" tIns="37143" rIns="74285" bIns="37143" rtlCol="0">
            <a:spAutoFit/>
          </a:bodyPr>
          <a:lstStyle/>
          <a:p>
            <a:pPr algn="ctr"/>
            <a:fld id="{260E2A6B-A809-4840-BF14-8648BC0BDF87}" type="slidenum">
              <a:rPr lang="id-ID" sz="1138" b="1" i="0" smtClean="0">
                <a:solidFill>
                  <a:schemeClr val="bg1"/>
                </a:solidFill>
                <a:latin typeface="Lato Bold" charset="0"/>
                <a:cs typeface="Lato Bold" charset="0"/>
              </a:rPr>
              <a:pPr algn="ctr"/>
              <a:t>‹N°›</a:t>
            </a:fld>
            <a:endParaRPr lang="id-ID" sz="1138" b="1" i="0" dirty="0">
              <a:solidFill>
                <a:schemeClr val="bg1"/>
              </a:solidFill>
              <a:latin typeface="Lato Bold" charset="0"/>
              <a:cs typeface="Lato Bold" charset="0"/>
            </a:endParaRPr>
          </a:p>
        </p:txBody>
      </p:sp>
      <p:pic>
        <p:nvPicPr>
          <p:cNvPr id="11" name="Image 10">
            <a:extLst>
              <a:ext uri="{FF2B5EF4-FFF2-40B4-BE49-F238E27FC236}">
                <a16:creationId xmlns:a16="http://schemas.microsoft.com/office/drawing/2014/main" xmlns="" id="{14058D70-D0F6-48D2-BBD7-2F457179B9A4}"/>
              </a:ext>
            </a:extLst>
          </p:cNvPr>
          <p:cNvPicPr>
            <a:picLocks noChangeAspect="1"/>
          </p:cNvPicPr>
          <p:nvPr userDrawn="1"/>
        </p:nvPicPr>
        <p:blipFill>
          <a:blip r:embed="rId84" cstate="print">
            <a:extLst>
              <a:ext uri="{28A0092B-C50C-407E-A947-70E740481C1C}">
                <a14:useLocalDpi xmlns:a14="http://schemas.microsoft.com/office/drawing/2010/main" val="0"/>
              </a:ext>
            </a:extLst>
          </a:blip>
          <a:stretch>
            <a:fillRect/>
          </a:stretch>
        </p:blipFill>
        <p:spPr>
          <a:xfrm>
            <a:off x="8428609" y="6356985"/>
            <a:ext cx="1230781" cy="381637"/>
          </a:xfrm>
          <a:prstGeom prst="rect">
            <a:avLst/>
          </a:prstGeom>
        </p:spPr>
      </p:pic>
      <p:sp>
        <p:nvSpPr>
          <p:cNvPr id="12" name="Rectangle 11">
            <a:extLst>
              <a:ext uri="{FF2B5EF4-FFF2-40B4-BE49-F238E27FC236}">
                <a16:creationId xmlns:a16="http://schemas.microsoft.com/office/drawing/2014/main" xmlns="" id="{A00A2CC2-7899-4877-BA83-EC557CBD7238}"/>
              </a:ext>
            </a:extLst>
          </p:cNvPr>
          <p:cNvSpPr/>
          <p:nvPr userDrawn="1"/>
        </p:nvSpPr>
        <p:spPr>
          <a:xfrm>
            <a:off x="3013396" y="6469820"/>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3097572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 id="2147483732" r:id="rId59"/>
    <p:sldLayoutId id="2147483733" r:id="rId60"/>
    <p:sldLayoutId id="2147483734" r:id="rId61"/>
    <p:sldLayoutId id="2147483735" r:id="rId62"/>
    <p:sldLayoutId id="2147483736" r:id="rId63"/>
    <p:sldLayoutId id="2147483737" r:id="rId64"/>
    <p:sldLayoutId id="2147483738" r:id="rId65"/>
    <p:sldLayoutId id="2147483739" r:id="rId66"/>
    <p:sldLayoutId id="2147483740" r:id="rId67"/>
    <p:sldLayoutId id="2147483741" r:id="rId68"/>
    <p:sldLayoutId id="2147483742" r:id="rId69"/>
    <p:sldLayoutId id="2147483743" r:id="rId70"/>
    <p:sldLayoutId id="2147483744" r:id="rId71"/>
    <p:sldLayoutId id="2147483745" r:id="rId72"/>
    <p:sldLayoutId id="2147483746" r:id="rId73"/>
    <p:sldLayoutId id="2147483747" r:id="rId74"/>
    <p:sldLayoutId id="2147483748" r:id="rId75"/>
    <p:sldLayoutId id="2147483749" r:id="rId76"/>
    <p:sldLayoutId id="2147483750" r:id="rId77"/>
    <p:sldLayoutId id="2147483751" r:id="rId78"/>
    <p:sldLayoutId id="2147483752" r:id="rId79"/>
    <p:sldLayoutId id="2147483753" r:id="rId80"/>
    <p:sldLayoutId id="2147483796" r:id="rId81"/>
    <p:sldLayoutId id="2147483799" r:id="rId8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Lato Regular"/>
                <a:cs typeface="Lato Regular"/>
              </a:defRPr>
            </a:lvl1pPr>
          </a:lstStyle>
          <a:p>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Lato Regular"/>
                <a:cs typeface="Lato Regular"/>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Lato Regular"/>
                <a:cs typeface="Lato Regular"/>
              </a:defRPr>
            </a:lvl1pPr>
          </a:lstStyle>
          <a:p>
            <a:fld id="{FCEE2C88-6C8F-484D-AF69-578F576B1F44}" type="slidenum">
              <a:rPr lang="en-US" smtClean="0"/>
              <a:pPr/>
              <a:t>‹N°›</a:t>
            </a:fld>
            <a:endParaRPr lang="en-US" dirty="0"/>
          </a:p>
        </p:txBody>
      </p:sp>
    </p:spTree>
    <p:extLst>
      <p:ext uri="{BB962C8B-B14F-4D97-AF65-F5344CB8AC3E}">
        <p14:creationId xmlns:p14="http://schemas.microsoft.com/office/powerpoint/2010/main" val="41348314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 id="2147483792" r:id="rId38"/>
    <p:sldLayoutId id="2147483793" r:id="rId39"/>
    <p:sldLayoutId id="2147483794" r:id="rId40"/>
    <p:sldLayoutId id="2147483795" r:id="rId41"/>
    <p:sldLayoutId id="2147483797" r:id="rId42"/>
    <p:sldLayoutId id="2147483798" r:id="rId43"/>
  </p:sldLayoutIdLst>
  <p:hf hdr="0" ftr="0" dt="0"/>
  <p:txStyles>
    <p:titleStyle>
      <a:lvl1pPr algn="l" defTabSz="914400" rtl="0" eaLnBrk="1" latinLnBrk="0" hangingPunct="1">
        <a:lnSpc>
          <a:spcPct val="90000"/>
        </a:lnSpc>
        <a:spcBef>
          <a:spcPct val="0"/>
        </a:spcBef>
        <a:buNone/>
        <a:defRPr sz="4400" kern="1200">
          <a:solidFill>
            <a:schemeClr val="tx1"/>
          </a:solidFill>
          <a:latin typeface="Lato Regular"/>
          <a:ea typeface="+mj-ea"/>
          <a:cs typeface="Lato Regular"/>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Regular"/>
          <a:ea typeface="+mn-ea"/>
          <a:cs typeface="Lato Regular"/>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Regular"/>
          <a:ea typeface="+mn-ea"/>
          <a:cs typeface="Lato Regular"/>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Regular"/>
          <a:ea typeface="+mn-ea"/>
          <a:cs typeface="Lato Regular"/>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Regular"/>
          <a:ea typeface="+mn-ea"/>
          <a:cs typeface="La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notesSlide" Target="../notesSlides/notesSlide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89.xml"/><Relationship Id="rId5" Type="http://schemas.openxmlformats.org/officeDocument/2006/relationships/tags" Target="../tags/tag125.xml"/><Relationship Id="rId4" Type="http://schemas.openxmlformats.org/officeDocument/2006/relationships/tags" Target="../tags/tag124.xml"/></Relationships>
</file>

<file path=ppt/slides/_rels/slide11.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tags" Target="../tags/tag140.xml"/><Relationship Id="rId10" Type="http://schemas.openxmlformats.org/officeDocument/2006/relationships/tags" Target="../tags/tag135.xml"/><Relationship Id="rId19" Type="http://schemas.openxmlformats.org/officeDocument/2006/relationships/tags" Target="../tags/tag144.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slideLayout" Target="../slideLayouts/slideLayout12.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 Type="http://schemas.openxmlformats.org/officeDocument/2006/relationships/tags" Target="../tags/tag148.xml"/><Relationship Id="rId16" Type="http://schemas.openxmlformats.org/officeDocument/2006/relationships/tags" Target="../tags/tag162.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tags" Target="../tags/tag16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s>
</file>

<file path=ppt/slides/_rels/slide13.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image" Target="../media/image8.png"/><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slideLayout" Target="../slideLayouts/slideLayout89.xml"/><Relationship Id="rId2" Type="http://schemas.openxmlformats.org/officeDocument/2006/relationships/tags" Target="../tags/tag178.xml"/><Relationship Id="rId16" Type="http://schemas.openxmlformats.org/officeDocument/2006/relationships/tags" Target="../tags/tag192.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tags" Target="../tags/tag191.xm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s>
</file>

<file path=ppt/slides/_rels/slide15.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10" Type="http://schemas.openxmlformats.org/officeDocument/2006/relationships/slideLayout" Target="../slideLayouts/slideLayout114.xml"/><Relationship Id="rId4" Type="http://schemas.openxmlformats.org/officeDocument/2006/relationships/tags" Target="../tags/tag196.xml"/><Relationship Id="rId9" Type="http://schemas.openxmlformats.org/officeDocument/2006/relationships/tags" Target="../tags/tag201.xml"/></Relationships>
</file>

<file path=ppt/slides/_rels/slide16.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Layout" Target="../slideLayouts/slideLayout114.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s/_rels/slide17.xml.rels><?xml version="1.0" encoding="UTF-8" standalone="yes"?>
<Relationships xmlns="http://schemas.openxmlformats.org/package/2006/relationships"><Relationship Id="rId8" Type="http://schemas.openxmlformats.org/officeDocument/2006/relationships/tags" Target="../tags/tag219.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slideLayout" Target="../slideLayouts/slideLayout1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s>
</file>

<file path=ppt/slides/_rels/slide18.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slideLayout" Target="../slideLayouts/slideLayout114.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 Type="http://schemas.openxmlformats.org/officeDocument/2006/relationships/tags" Target="../tags/tag237.xml"/><Relationship Id="rId16" Type="http://schemas.openxmlformats.org/officeDocument/2006/relationships/tags" Target="../tags/tag251.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tags" Target="../tags/tag250.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0.xml"/><Relationship Id="rId7" Type="http://schemas.openxmlformats.org/officeDocument/2006/relationships/slideLayout" Target="../slideLayouts/slideLayout8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20.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image" Target="../media/image9.jpg"/><Relationship Id="rId2" Type="http://schemas.openxmlformats.org/officeDocument/2006/relationships/tags" Target="../tags/tag254.xml"/><Relationship Id="rId16" Type="http://schemas.openxmlformats.org/officeDocument/2006/relationships/notesSlide" Target="../notesSlides/notesSlide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slideLayout" Target="../slideLayouts/slideLayout89.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s>
</file>

<file path=ppt/slides/_rels/slide21.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notesSlide" Target="../notesSlides/notesSlide5.xml"/><Relationship Id="rId5" Type="http://schemas.openxmlformats.org/officeDocument/2006/relationships/slideLayout" Target="../slideLayouts/slideLayout123.xml"/><Relationship Id="rId4" Type="http://schemas.openxmlformats.org/officeDocument/2006/relationships/tags" Target="../tags/tag270.xml"/></Relationships>
</file>

<file path=ppt/slides/_rels/slide22.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notesSlide" Target="../notesSlides/notesSlide6.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slideLayout" Target="../slideLayouts/slideLayout125.xml"/><Relationship Id="rId5" Type="http://schemas.openxmlformats.org/officeDocument/2006/relationships/tags" Target="../tags/tag275.xml"/><Relationship Id="rId4" Type="http://schemas.openxmlformats.org/officeDocument/2006/relationships/tags" Target="../tags/tag274.xml"/></Relationships>
</file>

<file path=ppt/slides/_rels/slide23.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18" Type="http://schemas.openxmlformats.org/officeDocument/2006/relationships/tags" Target="../tags/tag293.xml"/><Relationship Id="rId26" Type="http://schemas.openxmlformats.org/officeDocument/2006/relationships/notesSlide" Target="../notesSlides/notesSlide7.xml"/><Relationship Id="rId3" Type="http://schemas.openxmlformats.org/officeDocument/2006/relationships/tags" Target="../tags/tag278.xml"/><Relationship Id="rId21" Type="http://schemas.openxmlformats.org/officeDocument/2006/relationships/tags" Target="../tags/tag296.xml"/><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tags" Target="../tags/tag292.xml"/><Relationship Id="rId25" Type="http://schemas.openxmlformats.org/officeDocument/2006/relationships/slideLayout" Target="../slideLayouts/slideLayout124.xml"/><Relationship Id="rId2" Type="http://schemas.openxmlformats.org/officeDocument/2006/relationships/tags" Target="../tags/tag277.xml"/><Relationship Id="rId16" Type="http://schemas.openxmlformats.org/officeDocument/2006/relationships/tags" Target="../tags/tag291.xml"/><Relationship Id="rId20" Type="http://schemas.openxmlformats.org/officeDocument/2006/relationships/tags" Target="../tags/tag295.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24" Type="http://schemas.openxmlformats.org/officeDocument/2006/relationships/tags" Target="../tags/tag299.xml"/><Relationship Id="rId5" Type="http://schemas.openxmlformats.org/officeDocument/2006/relationships/tags" Target="../tags/tag280.xml"/><Relationship Id="rId15" Type="http://schemas.openxmlformats.org/officeDocument/2006/relationships/tags" Target="../tags/tag290.xml"/><Relationship Id="rId23" Type="http://schemas.openxmlformats.org/officeDocument/2006/relationships/tags" Target="../tags/tag298.xml"/><Relationship Id="rId10" Type="http://schemas.openxmlformats.org/officeDocument/2006/relationships/tags" Target="../tags/tag285.xml"/><Relationship Id="rId19" Type="http://schemas.openxmlformats.org/officeDocument/2006/relationships/tags" Target="../tags/tag294.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 Id="rId22" Type="http://schemas.openxmlformats.org/officeDocument/2006/relationships/tags" Target="../tags/tag297.xml"/></Relationships>
</file>

<file path=ppt/slides/_rels/slide24.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slideLayout" Target="../slideLayouts/slideLayout89.xml"/><Relationship Id="rId5" Type="http://schemas.openxmlformats.org/officeDocument/2006/relationships/tags" Target="../tags/tag304.xml"/><Relationship Id="rId4" Type="http://schemas.openxmlformats.org/officeDocument/2006/relationships/tags" Target="../tags/tag303.xml"/></Relationships>
</file>

<file path=ppt/slides/_rels/slide25.xml.rels><?xml version="1.0" encoding="UTF-8" standalone="yes"?>
<Relationships xmlns="http://schemas.openxmlformats.org/package/2006/relationships"><Relationship Id="rId8" Type="http://schemas.openxmlformats.org/officeDocument/2006/relationships/tags" Target="../tags/tag312.xml"/><Relationship Id="rId3" Type="http://schemas.openxmlformats.org/officeDocument/2006/relationships/tags" Target="../tags/tag307.xml"/><Relationship Id="rId7" Type="http://schemas.openxmlformats.org/officeDocument/2006/relationships/tags" Target="../tags/tag311.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image" Target="../media/image11.png"/><Relationship Id="rId5" Type="http://schemas.openxmlformats.org/officeDocument/2006/relationships/tags" Target="../tags/tag309.xml"/><Relationship Id="rId10" Type="http://schemas.openxmlformats.org/officeDocument/2006/relationships/image" Target="../media/image10.jpeg"/><Relationship Id="rId4" Type="http://schemas.openxmlformats.org/officeDocument/2006/relationships/tags" Target="../tags/tag308.xml"/><Relationship Id="rId9"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image" Target="../media/image12.jpeg"/><Relationship Id="rId5" Type="http://schemas.openxmlformats.org/officeDocument/2006/relationships/slideLayout" Target="../slideLayouts/slideLayout89.xml"/><Relationship Id="rId4" Type="http://schemas.openxmlformats.org/officeDocument/2006/relationships/tags" Target="../tags/tag316.xml"/></Relationships>
</file>

<file path=ppt/slides/_rels/slide27.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tags" Target="../tags/tag329.xml"/><Relationship Id="rId18" Type="http://schemas.openxmlformats.org/officeDocument/2006/relationships/tags" Target="../tags/tag334.xml"/><Relationship Id="rId3" Type="http://schemas.openxmlformats.org/officeDocument/2006/relationships/tags" Target="../tags/tag319.xml"/><Relationship Id="rId21" Type="http://schemas.openxmlformats.org/officeDocument/2006/relationships/slideLayout" Target="../slideLayouts/slideLayout76.xml"/><Relationship Id="rId7" Type="http://schemas.openxmlformats.org/officeDocument/2006/relationships/tags" Target="../tags/tag323.xml"/><Relationship Id="rId12" Type="http://schemas.openxmlformats.org/officeDocument/2006/relationships/tags" Target="../tags/tag328.xml"/><Relationship Id="rId17" Type="http://schemas.openxmlformats.org/officeDocument/2006/relationships/tags" Target="../tags/tag333.xml"/><Relationship Id="rId2" Type="http://schemas.openxmlformats.org/officeDocument/2006/relationships/tags" Target="../tags/tag318.xml"/><Relationship Id="rId16" Type="http://schemas.openxmlformats.org/officeDocument/2006/relationships/tags" Target="../tags/tag332.xml"/><Relationship Id="rId20" Type="http://schemas.openxmlformats.org/officeDocument/2006/relationships/tags" Target="../tags/tag336.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image" Target="../media/image14.png"/><Relationship Id="rId10" Type="http://schemas.openxmlformats.org/officeDocument/2006/relationships/tags" Target="../tags/tag326.xml"/><Relationship Id="rId19" Type="http://schemas.openxmlformats.org/officeDocument/2006/relationships/tags" Target="../tags/tag335.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image" Target="../media/image13.jpeg"/></Relationships>
</file>

<file path=ppt/slides/_rels/slide28.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3" Type="http://schemas.openxmlformats.org/officeDocument/2006/relationships/tags" Target="../tags/tag339.xml"/><Relationship Id="rId21" Type="http://schemas.openxmlformats.org/officeDocument/2006/relationships/image" Target="../media/image15.png"/><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slideLayout" Target="../slideLayouts/slideLayout89.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image" Target="../media/image17.jpeg"/><Relationship Id="rId10" Type="http://schemas.openxmlformats.org/officeDocument/2006/relationships/tags" Target="../tags/tag346.xml"/><Relationship Id="rId19" Type="http://schemas.openxmlformats.org/officeDocument/2006/relationships/tags" Target="../tags/tag355.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image" Target="../media/image16.png"/><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slideLayout" Target="../slideLayouts/slideLayout89.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30.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tags" Target="../tags/tag384.xml"/><Relationship Id="rId26" Type="http://schemas.openxmlformats.org/officeDocument/2006/relationships/tags" Target="../tags/tag392.xml"/><Relationship Id="rId3" Type="http://schemas.openxmlformats.org/officeDocument/2006/relationships/tags" Target="../tags/tag369.xml"/><Relationship Id="rId21" Type="http://schemas.openxmlformats.org/officeDocument/2006/relationships/tags" Target="../tags/tag387.xml"/><Relationship Id="rId34" Type="http://schemas.openxmlformats.org/officeDocument/2006/relationships/slideLayout" Target="../slideLayouts/slideLayout89.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5" Type="http://schemas.openxmlformats.org/officeDocument/2006/relationships/tags" Target="../tags/tag391.xml"/><Relationship Id="rId33" Type="http://schemas.openxmlformats.org/officeDocument/2006/relationships/tags" Target="../tags/tag399.xml"/><Relationship Id="rId2" Type="http://schemas.openxmlformats.org/officeDocument/2006/relationships/tags" Target="../tags/tag368.xml"/><Relationship Id="rId16" Type="http://schemas.openxmlformats.org/officeDocument/2006/relationships/tags" Target="../tags/tag382.xml"/><Relationship Id="rId20" Type="http://schemas.openxmlformats.org/officeDocument/2006/relationships/tags" Target="../tags/tag386.xml"/><Relationship Id="rId29" Type="http://schemas.openxmlformats.org/officeDocument/2006/relationships/tags" Target="../tags/tag395.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24" Type="http://schemas.openxmlformats.org/officeDocument/2006/relationships/tags" Target="../tags/tag390.xml"/><Relationship Id="rId32" Type="http://schemas.openxmlformats.org/officeDocument/2006/relationships/tags" Target="../tags/tag398.xml"/><Relationship Id="rId37" Type="http://schemas.openxmlformats.org/officeDocument/2006/relationships/image" Target="../media/image21.jpeg"/><Relationship Id="rId5" Type="http://schemas.openxmlformats.org/officeDocument/2006/relationships/tags" Target="../tags/tag371.xml"/><Relationship Id="rId15" Type="http://schemas.openxmlformats.org/officeDocument/2006/relationships/tags" Target="../tags/tag381.xml"/><Relationship Id="rId23" Type="http://schemas.openxmlformats.org/officeDocument/2006/relationships/tags" Target="../tags/tag389.xml"/><Relationship Id="rId28" Type="http://schemas.openxmlformats.org/officeDocument/2006/relationships/tags" Target="../tags/tag394.xml"/><Relationship Id="rId36" Type="http://schemas.openxmlformats.org/officeDocument/2006/relationships/image" Target="../media/image20.png"/><Relationship Id="rId10" Type="http://schemas.openxmlformats.org/officeDocument/2006/relationships/tags" Target="../tags/tag376.xml"/><Relationship Id="rId19" Type="http://schemas.openxmlformats.org/officeDocument/2006/relationships/tags" Target="../tags/tag385.xml"/><Relationship Id="rId31" Type="http://schemas.openxmlformats.org/officeDocument/2006/relationships/tags" Target="../tags/tag397.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tags" Target="../tags/tag388.xml"/><Relationship Id="rId27" Type="http://schemas.openxmlformats.org/officeDocument/2006/relationships/tags" Target="../tags/tag393.xml"/><Relationship Id="rId30" Type="http://schemas.openxmlformats.org/officeDocument/2006/relationships/tags" Target="../tags/tag396.xml"/><Relationship Id="rId35"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tags" Target="../tags/tag402.xml"/><Relationship Id="rId7" Type="http://schemas.openxmlformats.org/officeDocument/2006/relationships/notesSlide" Target="../notesSlides/notesSlide8.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slideLayout" Target="../slideLayouts/slideLayout123.xml"/><Relationship Id="rId5" Type="http://schemas.openxmlformats.org/officeDocument/2006/relationships/tags" Target="../tags/tag404.xml"/><Relationship Id="rId4" Type="http://schemas.openxmlformats.org/officeDocument/2006/relationships/tags" Target="../tags/tag403.xml"/></Relationships>
</file>

<file path=ppt/slides/_rels/slide32.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tags" Target="../tags/tag422.xml"/><Relationship Id="rId3" Type="http://schemas.openxmlformats.org/officeDocument/2006/relationships/tags" Target="../tags/tag407.xml"/><Relationship Id="rId21" Type="http://schemas.openxmlformats.org/officeDocument/2006/relationships/image" Target="../media/image22.png"/><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tags" Target="../tags/tag421.xml"/><Relationship Id="rId2" Type="http://schemas.openxmlformats.org/officeDocument/2006/relationships/tags" Target="../tags/tag406.xml"/><Relationship Id="rId16" Type="http://schemas.openxmlformats.org/officeDocument/2006/relationships/tags" Target="../tags/tag420.xml"/><Relationship Id="rId20" Type="http://schemas.openxmlformats.org/officeDocument/2006/relationships/slideLayout" Target="../slideLayouts/slideLayout89.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tags" Target="../tags/tag419.xml"/><Relationship Id="rId10" Type="http://schemas.openxmlformats.org/officeDocument/2006/relationships/tags" Target="../tags/tag414.xml"/><Relationship Id="rId19" Type="http://schemas.openxmlformats.org/officeDocument/2006/relationships/tags" Target="../tags/tag423.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s>
</file>

<file path=ppt/slides/_rels/slide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slideLayout" Target="../slideLayouts/slideLayout52.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s/_rels/slide5.xml.rels><?xml version="1.0" encoding="UTF-8" standalone="yes"?>
<Relationships xmlns="http://schemas.openxmlformats.org/package/2006/relationships"><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9" Type="http://schemas.openxmlformats.org/officeDocument/2006/relationships/tags" Target="../tags/tag79.xml"/><Relationship Id="rId21" Type="http://schemas.openxmlformats.org/officeDocument/2006/relationships/tags" Target="../tags/tag61.xml"/><Relationship Id="rId34" Type="http://schemas.openxmlformats.org/officeDocument/2006/relationships/tags" Target="../tags/tag74.xml"/><Relationship Id="rId42" Type="http://schemas.openxmlformats.org/officeDocument/2006/relationships/tags" Target="../tags/tag82.xml"/><Relationship Id="rId47" Type="http://schemas.openxmlformats.org/officeDocument/2006/relationships/tags" Target="../tags/tag87.xml"/><Relationship Id="rId50" Type="http://schemas.openxmlformats.org/officeDocument/2006/relationships/slideLayout" Target="../slideLayouts/slideLayout12.xml"/><Relationship Id="rId55" Type="http://schemas.openxmlformats.org/officeDocument/2006/relationships/image" Target="../media/image6.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tags" Target="../tags/tag73.xml"/><Relationship Id="rId38" Type="http://schemas.openxmlformats.org/officeDocument/2006/relationships/tags" Target="../tags/tag78.xml"/><Relationship Id="rId46" Type="http://schemas.openxmlformats.org/officeDocument/2006/relationships/tags" Target="../tags/tag86.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tags" Target="../tags/tag69.xml"/><Relationship Id="rId41" Type="http://schemas.openxmlformats.org/officeDocument/2006/relationships/tags" Target="../tags/tag81.xml"/><Relationship Id="rId54" Type="http://schemas.openxmlformats.org/officeDocument/2006/relationships/image" Target="../media/image7.sv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tags" Target="../tags/tag72.xml"/><Relationship Id="rId37" Type="http://schemas.openxmlformats.org/officeDocument/2006/relationships/tags" Target="../tags/tag77.xml"/><Relationship Id="rId40" Type="http://schemas.openxmlformats.org/officeDocument/2006/relationships/tags" Target="../tags/tag80.xml"/><Relationship Id="rId45" Type="http://schemas.openxmlformats.org/officeDocument/2006/relationships/tags" Target="../tags/tag85.xml"/><Relationship Id="rId53" Type="http://schemas.openxmlformats.org/officeDocument/2006/relationships/image" Target="../media/image5.png"/><Relationship Id="rId58" Type="http://schemas.openxmlformats.org/officeDocument/2006/relationships/image" Target="../media/image11.svg"/><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49" Type="http://schemas.openxmlformats.org/officeDocument/2006/relationships/tags" Target="../tags/tag89.xml"/><Relationship Id="rId57" Type="http://schemas.openxmlformats.org/officeDocument/2006/relationships/image" Target="../media/image7.png"/><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tags" Target="../tags/tag71.xml"/><Relationship Id="rId44" Type="http://schemas.openxmlformats.org/officeDocument/2006/relationships/tags" Target="../tags/tag84.xml"/><Relationship Id="rId52" Type="http://schemas.openxmlformats.org/officeDocument/2006/relationships/image" Target="../media/image5.sv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 Id="rId35" Type="http://schemas.openxmlformats.org/officeDocument/2006/relationships/tags" Target="../tags/tag75.xml"/><Relationship Id="rId43" Type="http://schemas.openxmlformats.org/officeDocument/2006/relationships/tags" Target="../tags/tag83.xml"/><Relationship Id="rId48" Type="http://schemas.openxmlformats.org/officeDocument/2006/relationships/tags" Target="../tags/tag88.xml"/><Relationship Id="rId56" Type="http://schemas.openxmlformats.org/officeDocument/2006/relationships/image" Target="../media/image9.svg"/><Relationship Id="rId8" Type="http://schemas.openxmlformats.org/officeDocument/2006/relationships/tags" Target="../tags/tag48.xml"/><Relationship Id="rId51" Type="http://schemas.openxmlformats.org/officeDocument/2006/relationships/image" Target="../media/image4.png"/><Relationship Id="rId3" Type="http://schemas.openxmlformats.org/officeDocument/2006/relationships/tags" Target="../tags/tag43.xml"/></Relationships>
</file>

<file path=ppt/slides/_rels/slide6.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slideLayout" Target="../slideLayouts/slideLayout5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s>
</file>

<file path=ppt/slides/_rels/slide7.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slideLayout" Target="../slideLayouts/slideLayout52.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tags" Target="../tags/tag113.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89.xml"/><Relationship Id="rId7" Type="http://schemas.openxmlformats.org/officeDocument/2006/relationships/diagramColors" Target="../diagrams/colors1.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notesSlide" Target="../notesSlides/notesSlide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123.xml"/><Relationship Id="rId5" Type="http://schemas.openxmlformats.org/officeDocument/2006/relationships/tags" Target="../tags/tag120.xml"/><Relationship Id="rId4" Type="http://schemas.openxmlformats.org/officeDocument/2006/relationships/tags" Target="../tags/tag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xmlns="" id="{D754E474-E6D0-44D1-AE94-4A4466549562}"/>
              </a:ext>
            </a:extLst>
          </p:cNvPr>
          <p:cNvSpPr/>
          <p:nvPr>
            <p:custDataLst>
              <p:tags r:id="rId1"/>
            </p:custDataLst>
          </p:nvPr>
        </p:nvSpPr>
        <p:spPr>
          <a:xfrm>
            <a:off x="-60082" y="58360"/>
            <a:ext cx="9906000" cy="684894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dirty="0">
              <a:latin typeface="Lato Light" charset="0"/>
            </a:endParaRPr>
          </a:p>
        </p:txBody>
      </p:sp>
      <p:sp>
        <p:nvSpPr>
          <p:cNvPr id="2" name="TextBox 1"/>
          <p:cNvSpPr txBox="1"/>
          <p:nvPr>
            <p:custDataLst>
              <p:tags r:id="rId2"/>
            </p:custDataLst>
          </p:nvPr>
        </p:nvSpPr>
        <p:spPr>
          <a:xfrm>
            <a:off x="742534" y="3159665"/>
            <a:ext cx="4256293" cy="646331"/>
          </a:xfrm>
          <a:prstGeom prst="rect">
            <a:avLst/>
          </a:prstGeom>
          <a:noFill/>
        </p:spPr>
        <p:txBody>
          <a:bodyPr wrap="none" rtlCol="0">
            <a:spAutoFit/>
          </a:bodyPr>
          <a:lstStyle/>
          <a:p>
            <a:pPr marL="0" marR="0" lvl="0" indent="0" algn="r" defTabSz="804511"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dirty="0">
                <a:ln>
                  <a:noFill/>
                </a:ln>
                <a:solidFill>
                  <a:schemeClr val="bg2"/>
                </a:solidFill>
                <a:effectLst/>
                <a:uLnTx/>
                <a:uFillTx/>
                <a:latin typeface="Century Gothic" panose="020B0502020202020204" pitchFamily="34" charset="0"/>
                <a:ea typeface="Lato Black" charset="0"/>
                <a:cs typeface="Lato Black" charset="0"/>
              </a:rPr>
              <a:t>Enjeux et solutions</a:t>
            </a:r>
          </a:p>
        </p:txBody>
      </p:sp>
      <p:sp>
        <p:nvSpPr>
          <p:cNvPr id="6" name="TextBox 5"/>
          <p:cNvSpPr txBox="1"/>
          <p:nvPr>
            <p:custDataLst>
              <p:tags r:id="rId3"/>
            </p:custDataLst>
          </p:nvPr>
        </p:nvSpPr>
        <p:spPr>
          <a:xfrm>
            <a:off x="2847276" y="2324662"/>
            <a:ext cx="2151551" cy="942887"/>
          </a:xfrm>
          <a:prstGeom prst="rect">
            <a:avLst/>
          </a:prstGeom>
          <a:noFill/>
        </p:spPr>
        <p:txBody>
          <a:bodyPr wrap="none" rtlCol="0">
            <a:spAutoFit/>
          </a:bodyPr>
          <a:lstStyle/>
          <a:p>
            <a:pPr marL="0" marR="0" lvl="0" indent="0" algn="r" defTabSz="804511" rtl="0" eaLnBrk="1" fontAlgn="auto" latinLnBrk="0" hangingPunct="1">
              <a:lnSpc>
                <a:spcPct val="100000"/>
              </a:lnSpc>
              <a:spcBef>
                <a:spcPts val="0"/>
              </a:spcBef>
              <a:spcAft>
                <a:spcPts val="0"/>
              </a:spcAft>
              <a:buClrTx/>
              <a:buSzTx/>
              <a:buFontTx/>
              <a:buNone/>
              <a:tabLst/>
              <a:defRPr/>
            </a:pPr>
            <a:r>
              <a:rPr kumimoji="0" lang="fr-FR" sz="5527" b="1" i="0" u="none" strike="noStrike" kern="1200" cap="none" spc="0" normalizeH="0" baseline="0" dirty="0">
                <a:ln>
                  <a:noFill/>
                </a:ln>
                <a:solidFill>
                  <a:schemeClr val="bg2"/>
                </a:solidFill>
                <a:effectLst/>
                <a:uLnTx/>
                <a:uFillTx/>
                <a:latin typeface="Century Gothic" panose="020B0502020202020204" pitchFamily="34" charset="0"/>
                <a:ea typeface="Lato Black" charset="0"/>
                <a:cs typeface="Lato Black" charset="0"/>
              </a:rPr>
              <a:t>RGPD</a:t>
            </a:r>
          </a:p>
        </p:txBody>
      </p:sp>
      <p:grpSp>
        <p:nvGrpSpPr>
          <p:cNvPr id="5" name="Group 4"/>
          <p:cNvGrpSpPr/>
          <p:nvPr>
            <p:custDataLst>
              <p:tags r:id="rId4"/>
            </p:custDataLst>
          </p:nvPr>
        </p:nvGrpSpPr>
        <p:grpSpPr>
          <a:xfrm>
            <a:off x="2885923" y="3771867"/>
            <a:ext cx="2038391" cy="92268"/>
            <a:chOff x="6927228" y="7552706"/>
            <a:chExt cx="5016271" cy="227062"/>
          </a:xfrm>
        </p:grpSpPr>
        <p:sp>
          <p:nvSpPr>
            <p:cNvPr id="23" name="Oval 22"/>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4" name="Oval 23"/>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5" name="Oval 24"/>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6" name="Oval 25"/>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7" name="Oval 26"/>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8" name="Oval 27"/>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9" name="Oval 28"/>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30" name="Oval 29"/>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31" name="Oval 30"/>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32" name="Oval 31"/>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33" name="Oval 32"/>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34" name="Oval 33"/>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0" name="Oval 9"/>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2" name="Oval 11"/>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3" name="Oval 12"/>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4" name="Oval 13"/>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5" name="Oval 14"/>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6" name="Oval 15"/>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7" name="Oval 16"/>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8" name="Oval 17"/>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19" name="Oval 18"/>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0" name="Oval 19"/>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1" name="Oval 20"/>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22" name="Oval 21"/>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0" name="Oval 4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1" name="Oval 5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2" name="Oval 5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3" name="Oval 5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4" name="Oval 5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5" name="Oval 5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6" name="Oval 5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7" name="Oval 5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8" name="Oval 5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59" name="Oval 5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60" name="Oval 5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61" name="Oval 6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38" name="Oval 37"/>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39" name="Oval 38"/>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0" name="Oval 39"/>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1" name="Oval 40"/>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2" name="Oval 41"/>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3" name="Oval 42"/>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4" name="Oval 43"/>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5" name="Oval 44"/>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6" name="Oval 45"/>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7" name="Oval 46"/>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8" name="Oval 47"/>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sp>
          <p:nvSpPr>
            <p:cNvPr id="49" name="Oval 48"/>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1" rtl="0" eaLnBrk="1" fontAlgn="auto" latinLnBrk="0" hangingPunct="1">
                <a:lnSpc>
                  <a:spcPct val="100000"/>
                </a:lnSpc>
                <a:spcBef>
                  <a:spcPts val="0"/>
                </a:spcBef>
                <a:spcAft>
                  <a:spcPts val="0"/>
                </a:spcAft>
                <a:buClrTx/>
                <a:buSzTx/>
                <a:buFontTx/>
                <a:buNone/>
                <a:tabLst/>
                <a:defRPr/>
              </a:pPr>
              <a:endParaRPr kumimoji="0" lang="fr-FR" sz="644" b="0" i="0" u="none" strike="noStrike" kern="1200" cap="none" spc="0" normalizeH="0" baseline="0" dirty="0">
                <a:ln>
                  <a:noFill/>
                </a:ln>
                <a:solidFill>
                  <a:srgbClr val="FFFFFF"/>
                </a:solidFill>
                <a:effectLst/>
                <a:uLnTx/>
                <a:uFillTx/>
                <a:latin typeface="Lato Light" charset="0"/>
                <a:ea typeface="+mn-ea"/>
                <a:cs typeface="+mn-cs"/>
              </a:endParaRPr>
            </a:p>
          </p:txBody>
        </p:sp>
      </p:grpSp>
      <p:sp>
        <p:nvSpPr>
          <p:cNvPr id="63" name="Subtitle 2"/>
          <p:cNvSpPr txBox="1">
            <a:spLocks/>
          </p:cNvSpPr>
          <p:nvPr>
            <p:custDataLst>
              <p:tags r:id="rId5"/>
            </p:custDataLst>
          </p:nvPr>
        </p:nvSpPr>
        <p:spPr>
          <a:xfrm>
            <a:off x="816948" y="4047356"/>
            <a:ext cx="4200742" cy="271983"/>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642"/>
              </a:lnSpc>
              <a:spcBef>
                <a:spcPct val="20000"/>
              </a:spcBef>
              <a:spcAft>
                <a:spcPts val="0"/>
              </a:spcAft>
              <a:buClrTx/>
              <a:buSzTx/>
              <a:buFont typeface="Arial"/>
              <a:buNone/>
              <a:tabLst/>
              <a:defRPr/>
            </a:pPr>
            <a:r>
              <a:rPr kumimoji="0" lang="fr-FR" sz="1057" b="0" i="0" u="none" strike="noStrike" kern="1200" cap="none" spc="0" normalizeH="0" baseline="0" dirty="0">
                <a:ln>
                  <a:noFill/>
                </a:ln>
                <a:solidFill>
                  <a:schemeClr val="bg2"/>
                </a:solidFill>
                <a:effectLst/>
                <a:uLnTx/>
                <a:uFillTx/>
                <a:latin typeface="Century Gothic" panose="020B0502020202020204" pitchFamily="34" charset="0"/>
                <a:ea typeface="Lato Light" charset="0"/>
                <a:cs typeface="Lato Light" charset="0"/>
              </a:rPr>
              <a:t>Présentation </a:t>
            </a:r>
            <a:r>
              <a:rPr lang="fr-FR" sz="1057" dirty="0">
                <a:solidFill>
                  <a:schemeClr val="bg2"/>
                </a:solidFill>
                <a:latin typeface="Century Gothic" panose="020B0502020202020204" pitchFamily="34" charset="0"/>
                <a:ea typeface="Lato Light" charset="0"/>
                <a:cs typeface="Lato Light" charset="0"/>
              </a:rPr>
              <a:t>e</a:t>
            </a:r>
            <a:r>
              <a:rPr kumimoji="0" lang="fr-FR" sz="1057" b="0" i="0" u="none" strike="noStrike" kern="1200" cap="none" spc="0" normalizeH="0" baseline="0" dirty="0">
                <a:ln>
                  <a:noFill/>
                </a:ln>
                <a:solidFill>
                  <a:schemeClr val="bg2"/>
                </a:solidFill>
                <a:effectLst/>
                <a:uLnTx/>
                <a:uFillTx/>
                <a:latin typeface="Century Gothic" panose="020B0502020202020204" pitchFamily="34" charset="0"/>
                <a:ea typeface="Lato Light" charset="0"/>
                <a:cs typeface="Lato Light" charset="0"/>
              </a:rPr>
              <a:t>ntreprise</a:t>
            </a:r>
            <a:r>
              <a:rPr kumimoji="0" lang="fr-FR" sz="1057" b="0" i="0" u="none" strike="noStrike" kern="1200" cap="none" spc="0" normalizeH="0" dirty="0">
                <a:ln>
                  <a:noFill/>
                </a:ln>
                <a:solidFill>
                  <a:schemeClr val="bg2"/>
                </a:solidFill>
                <a:effectLst/>
                <a:uLnTx/>
                <a:uFillTx/>
                <a:latin typeface="Century Gothic" panose="020B0502020202020204" pitchFamily="34" charset="0"/>
                <a:ea typeface="Lato Light" charset="0"/>
                <a:cs typeface="Lato Light" charset="0"/>
              </a:rPr>
              <a:t> et association</a:t>
            </a:r>
          </a:p>
        </p:txBody>
      </p:sp>
      <p:pic>
        <p:nvPicPr>
          <p:cNvPr id="11" name="Image 10">
            <a:extLst>
              <a:ext uri="{FF2B5EF4-FFF2-40B4-BE49-F238E27FC236}">
                <a16:creationId xmlns:a16="http://schemas.microsoft.com/office/drawing/2014/main" xmlns="" id="{D09EF2C6-5F1C-4745-B7BB-3FDF756D318C}"/>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7097158" y="5880682"/>
            <a:ext cx="2636255" cy="810499"/>
          </a:xfrm>
          <a:prstGeom prst="rect">
            <a:avLst/>
          </a:prstGeom>
        </p:spPr>
      </p:pic>
      <p:pic>
        <p:nvPicPr>
          <p:cNvPr id="37" name="Image 36">
            <a:extLst>
              <a:ext uri="{FF2B5EF4-FFF2-40B4-BE49-F238E27FC236}">
                <a16:creationId xmlns:a16="http://schemas.microsoft.com/office/drawing/2014/main" xmlns="" id="{6F8587D3-03B1-4BCC-B3C0-71396614917C}"/>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5626214" y="347174"/>
            <a:ext cx="4141790" cy="4118608"/>
          </a:xfrm>
          <a:prstGeom prst="rect">
            <a:avLst/>
          </a:prstGeom>
        </p:spPr>
      </p:pic>
      <p:sp>
        <p:nvSpPr>
          <p:cNvPr id="64" name="Rectangle 63">
            <a:extLst>
              <a:ext uri="{FF2B5EF4-FFF2-40B4-BE49-F238E27FC236}">
                <a16:creationId xmlns:a16="http://schemas.microsoft.com/office/drawing/2014/main" xmlns="" id="{B24C157E-8854-46A9-B8DD-B1D9480BD1E5}"/>
              </a:ext>
            </a:extLst>
          </p:cNvPr>
          <p:cNvSpPr/>
          <p:nvPr/>
        </p:nvSpPr>
        <p:spPr>
          <a:xfrm>
            <a:off x="71922" y="6443180"/>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18430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0FB52108-1C0D-434C-94FD-67A37D7BE6B5}"/>
              </a:ext>
            </a:extLst>
          </p:cNvPr>
          <p:cNvSpPr/>
          <p:nvPr>
            <p:custDataLst>
              <p:tags r:id="rId1"/>
            </p:custDataLst>
          </p:nvPr>
        </p:nvSpPr>
        <p:spPr>
          <a:xfrm>
            <a:off x="0" y="0"/>
            <a:ext cx="9906000" cy="6858000"/>
          </a:xfrm>
          <a:prstGeom prst="rect">
            <a:avLst/>
          </a:prstGeom>
          <a:gradFill flip="none" rotWithShape="1">
            <a:gsLst>
              <a:gs pos="0">
                <a:srgbClr val="00EFBF">
                  <a:alpha val="79000"/>
                </a:srgbClr>
              </a:gs>
              <a:gs pos="83000">
                <a:srgbClr val="3B1F4D">
                  <a:alpha val="80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dirty="0">
              <a:latin typeface="Lato Light" charset="0"/>
            </a:endParaRPr>
          </a:p>
        </p:txBody>
      </p:sp>
      <p:grpSp>
        <p:nvGrpSpPr>
          <p:cNvPr id="30" name="Group 29"/>
          <p:cNvGrpSpPr/>
          <p:nvPr>
            <p:custDataLst>
              <p:tags r:id="rId2"/>
            </p:custDataLst>
          </p:nvPr>
        </p:nvGrpSpPr>
        <p:grpSpPr>
          <a:xfrm>
            <a:off x="4034534" y="2667731"/>
            <a:ext cx="1475966" cy="1486287"/>
            <a:chOff x="15211774" y="4071138"/>
            <a:chExt cx="3632200" cy="3657600"/>
          </a:xfrm>
        </p:grpSpPr>
        <p:sp>
          <p:nvSpPr>
            <p:cNvPr id="31" name="Rectangle 30"/>
            <p:cNvSpPr/>
            <p:nvPr/>
          </p:nvSpPr>
          <p:spPr>
            <a:xfrm>
              <a:off x="15211774" y="4071138"/>
              <a:ext cx="3632200"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2" name="TextBox 31"/>
            <p:cNvSpPr txBox="1"/>
            <p:nvPr/>
          </p:nvSpPr>
          <p:spPr>
            <a:xfrm>
              <a:off x="15469710" y="4758112"/>
              <a:ext cx="2876567" cy="1089087"/>
            </a:xfrm>
            <a:prstGeom prst="rect">
              <a:avLst/>
            </a:prstGeom>
            <a:noFill/>
          </p:spPr>
          <p:txBody>
            <a:bodyPr wrap="none" rtlCol="0" anchor="ctr" anchorCtr="0">
              <a:spAutoFit/>
            </a:bodyPr>
            <a:lstStyle/>
            <a:p>
              <a:r>
                <a:rPr lang="fr-FR" sz="1138" b="1" dirty="0">
                  <a:solidFill>
                    <a:schemeClr val="bg1"/>
                  </a:solidFill>
                  <a:latin typeface="Century Gothic" panose="020B0502020202020204" pitchFamily="34" charset="0"/>
                  <a:ea typeface="Lato Black" charset="0"/>
                  <a:cs typeface="Lato Black" charset="0"/>
                </a:rPr>
                <a:t>UNE EXPERTISE</a:t>
              </a:r>
            </a:p>
            <a:p>
              <a:r>
                <a:rPr lang="fr-FR" sz="1138" b="1" dirty="0">
                  <a:solidFill>
                    <a:schemeClr val="bg1"/>
                  </a:solidFill>
                  <a:latin typeface="Century Gothic" panose="020B0502020202020204" pitchFamily="34" charset="0"/>
                  <a:ea typeface="Lato Black" charset="0"/>
                  <a:cs typeface="Lato Black" charset="0"/>
                </a:rPr>
                <a:t>NÉCESSAIRE</a:t>
              </a:r>
            </a:p>
          </p:txBody>
        </p:sp>
        <p:sp>
          <p:nvSpPr>
            <p:cNvPr id="33" name="Shape 2721"/>
            <p:cNvSpPr/>
            <p:nvPr/>
          </p:nvSpPr>
          <p:spPr>
            <a:xfrm>
              <a:off x="17729200" y="6534173"/>
              <a:ext cx="866331" cy="868033"/>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bg1"/>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FR" sz="1219" dirty="0"/>
            </a:p>
          </p:txBody>
        </p:sp>
      </p:grpSp>
      <p:sp>
        <p:nvSpPr>
          <p:cNvPr id="13" name="TextBox 12"/>
          <p:cNvSpPr txBox="1"/>
          <p:nvPr>
            <p:custDataLst>
              <p:tags r:id="rId3"/>
            </p:custDataLst>
          </p:nvPr>
        </p:nvSpPr>
        <p:spPr>
          <a:xfrm>
            <a:off x="423157" y="2731394"/>
            <a:ext cx="3087705" cy="1015663"/>
          </a:xfrm>
          <a:prstGeom prst="rect">
            <a:avLst/>
          </a:prstGeom>
          <a:noFill/>
        </p:spPr>
        <p:txBody>
          <a:bodyPr wrap="none" rtlCol="0">
            <a:spAutoFit/>
          </a:bodyPr>
          <a:lstStyle/>
          <a:p>
            <a:pPr algn="r"/>
            <a:r>
              <a:rPr lang="fr-FR" sz="3600" b="1" dirty="0">
                <a:solidFill>
                  <a:schemeClr val="bg1"/>
                </a:solidFill>
                <a:latin typeface="Century Gothic" panose="020B0502020202020204" pitchFamily="34" charset="0"/>
                <a:ea typeface="Lato Black" charset="0"/>
                <a:cs typeface="Lato Black" charset="0"/>
              </a:rPr>
              <a:t>VERS LA MISE</a:t>
            </a:r>
          </a:p>
          <a:p>
            <a:pPr algn="r"/>
            <a:r>
              <a:rPr lang="fr-FR" sz="2400" b="1" dirty="0">
                <a:solidFill>
                  <a:schemeClr val="bg1"/>
                </a:solidFill>
                <a:latin typeface="Century Gothic" panose="020B0502020202020204" pitchFamily="34" charset="0"/>
                <a:ea typeface="Lato Black" charset="0"/>
                <a:cs typeface="Lato Black" charset="0"/>
              </a:rPr>
              <a:t>EN CONFORMITÉ</a:t>
            </a:r>
          </a:p>
        </p:txBody>
      </p:sp>
      <p:grpSp>
        <p:nvGrpSpPr>
          <p:cNvPr id="16" name="Group 15"/>
          <p:cNvGrpSpPr/>
          <p:nvPr>
            <p:custDataLst>
              <p:tags r:id="rId4"/>
            </p:custDataLst>
          </p:nvPr>
        </p:nvGrpSpPr>
        <p:grpSpPr>
          <a:xfrm>
            <a:off x="1365548" y="3771867"/>
            <a:ext cx="2038391" cy="92268"/>
            <a:chOff x="6927228" y="7552706"/>
            <a:chExt cx="5016271" cy="227062"/>
          </a:xfrm>
        </p:grpSpPr>
        <p:sp>
          <p:nvSpPr>
            <p:cNvPr id="17" name="Oval 16"/>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18" name="Oval 17"/>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19" name="Oval 18"/>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0" name="Oval 19"/>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1" name="Oval 20"/>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2" name="Oval 21"/>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4" name="Oval 23"/>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6" name="Oval 25"/>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7" name="Oval 26"/>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8" name="Oval 27"/>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9" name="Oval 28"/>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4" name="Oval 33"/>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5" name="Oval 34"/>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6" name="Oval 35"/>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7" name="Oval 36"/>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8" name="Oval 37"/>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9" name="Oval 38"/>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0" name="Oval 39"/>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1" name="Oval 40"/>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2" name="Oval 41"/>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3" name="Oval 42"/>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4" name="Oval 43"/>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5" name="Oval 44"/>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6" name="Oval 45"/>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7" name="Oval 46"/>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8" name="Oval 47"/>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9" name="Oval 48"/>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0" name="Oval 49"/>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1" name="Oval 50"/>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2" name="Oval 51"/>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3" name="Oval 52"/>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4" name="Oval 53"/>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5" name="Oval 54"/>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6" name="Oval 55"/>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7" name="Oval 56"/>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8" name="Oval 57"/>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9" name="Oval 58"/>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0" name="Oval 59"/>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1" name="Oval 60"/>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2" name="Oval 61"/>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3" name="Oval 62"/>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4" name="Oval 63"/>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5" name="Oval 64"/>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6" name="Oval 65"/>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7" name="Oval 66"/>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8" name="Oval 67"/>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9" name="Oval 68"/>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70" name="Oval 69"/>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grpSp>
      <p:sp>
        <p:nvSpPr>
          <p:cNvPr id="71" name="Subtitle 2"/>
          <p:cNvSpPr txBox="1">
            <a:spLocks/>
          </p:cNvSpPr>
          <p:nvPr>
            <p:custDataLst>
              <p:tags r:id="rId5"/>
            </p:custDataLst>
          </p:nvPr>
        </p:nvSpPr>
        <p:spPr>
          <a:xfrm>
            <a:off x="761269" y="4126606"/>
            <a:ext cx="2749593" cy="747370"/>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42"/>
              </a:lnSpc>
            </a:pPr>
            <a:r>
              <a:rPr lang="fr-FR" sz="1057" dirty="0">
                <a:solidFill>
                  <a:schemeClr val="bg1"/>
                </a:solidFill>
                <a:latin typeface="Century Gothic" panose="020B0502020202020204" pitchFamily="34" charset="0"/>
                <a:ea typeface="Lato Light" charset="0"/>
                <a:cs typeface="Lato Light" charset="0"/>
              </a:rPr>
              <a:t>Les 4 étapes clés</a:t>
            </a:r>
          </a:p>
          <a:p>
            <a:pPr algn="r">
              <a:lnSpc>
                <a:spcPts val="1642"/>
              </a:lnSpc>
            </a:pPr>
            <a:r>
              <a:rPr lang="fr-FR" sz="1057" dirty="0">
                <a:solidFill>
                  <a:schemeClr val="bg1"/>
                </a:solidFill>
                <a:latin typeface="Century Gothic" panose="020B0502020202020204" pitchFamily="34" charset="0"/>
                <a:ea typeface="Lato Light" charset="0"/>
                <a:cs typeface="Lato Light" charset="0"/>
              </a:rPr>
              <a:t>Sanctions et risques</a:t>
            </a:r>
          </a:p>
          <a:p>
            <a:pPr algn="r">
              <a:lnSpc>
                <a:spcPts val="1642"/>
              </a:lnSpc>
            </a:pPr>
            <a:r>
              <a:rPr lang="fr-FR" sz="1057" dirty="0">
                <a:solidFill>
                  <a:schemeClr val="bg1"/>
                </a:solidFill>
                <a:latin typeface="Century Gothic" panose="020B0502020202020204" pitchFamily="34" charset="0"/>
                <a:ea typeface="Lato Light" charset="0"/>
                <a:cs typeface="Lato Light" charset="0"/>
              </a:rPr>
              <a:t>Les erreurs à ne pas commettre</a:t>
            </a:r>
          </a:p>
        </p:txBody>
      </p:sp>
      <p:sp>
        <p:nvSpPr>
          <p:cNvPr id="73" name="Rectangle 72">
            <a:extLst>
              <a:ext uri="{FF2B5EF4-FFF2-40B4-BE49-F238E27FC236}">
                <a16:creationId xmlns:a16="http://schemas.microsoft.com/office/drawing/2014/main" xmlns="" id="{2A2282E8-1F45-449B-BF92-B7FD3D1C4BE4}"/>
              </a:ext>
            </a:extLst>
          </p:cNvPr>
          <p:cNvSpPr/>
          <p:nvPr/>
        </p:nvSpPr>
        <p:spPr>
          <a:xfrm>
            <a:off x="6501894" y="6443587"/>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bg1"/>
              </a:solidFill>
              <a:latin typeface="Lato Light"/>
              <a:cs typeface="Lato Light"/>
            </a:endParaRPr>
          </a:p>
        </p:txBody>
      </p:sp>
    </p:spTree>
    <p:extLst>
      <p:ext uri="{BB962C8B-B14F-4D97-AF65-F5344CB8AC3E}">
        <p14:creationId xmlns:p14="http://schemas.microsoft.com/office/powerpoint/2010/main" val="601424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3"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custDataLst>
              <p:tags r:id="rId1"/>
            </p:custDataLst>
          </p:nvPr>
        </p:nvSpPr>
        <p:spPr>
          <a:xfrm>
            <a:off x="3044790" y="838488"/>
            <a:ext cx="3816434" cy="587792"/>
          </a:xfrm>
          <a:prstGeom prst="rect">
            <a:avLst/>
          </a:prstGeom>
          <a:noFill/>
        </p:spPr>
        <p:txBody>
          <a:bodyPr wrap="none" lIns="37150" tIns="18575" rIns="37150" bIns="18575" rtlCol="0">
            <a:spAutoFit/>
          </a:bodyPr>
          <a:lstStyle/>
          <a:p>
            <a:pPr algn="ctr"/>
            <a:r>
              <a:rPr lang="fr-FR" sz="3576"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Les 4 étapes clés</a:t>
            </a:r>
          </a:p>
        </p:txBody>
      </p:sp>
      <p:sp>
        <p:nvSpPr>
          <p:cNvPr id="41" name="Rectangle 40"/>
          <p:cNvSpPr/>
          <p:nvPr>
            <p:custDataLst>
              <p:tags r:id="rId2"/>
            </p:custDataLst>
          </p:nvPr>
        </p:nvSpPr>
        <p:spPr>
          <a:xfrm>
            <a:off x="4645825" y="1646182"/>
            <a:ext cx="631086" cy="371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Lato Light" charset="0"/>
            </a:endParaRPr>
          </a:p>
        </p:txBody>
      </p:sp>
      <p:sp>
        <p:nvSpPr>
          <p:cNvPr id="42" name="Subtitle 2"/>
          <p:cNvSpPr txBox="1">
            <a:spLocks/>
          </p:cNvSpPr>
          <p:nvPr>
            <p:custDataLst>
              <p:tags r:id="rId3"/>
            </p:custDataLst>
          </p:nvPr>
        </p:nvSpPr>
        <p:spPr>
          <a:xfrm>
            <a:off x="3367716" y="1306536"/>
            <a:ext cx="3187319" cy="321933"/>
          </a:xfrm>
          <a:prstGeom prst="rect">
            <a:avLst/>
          </a:prstGeom>
        </p:spPr>
        <p:txBody>
          <a:bodyPr vert="horz" wrap="non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Pour une mise en conformité </a:t>
            </a:r>
            <a:r>
              <a:rPr lang="fr-FR" sz="1260" dirty="0" smtClean="0">
                <a:latin typeface="Century Gothic" panose="020B0502020202020204" pitchFamily="34" charset="0"/>
                <a:cs typeface="Lato Light"/>
              </a:rPr>
              <a:t>réussie…</a:t>
            </a:r>
            <a:endParaRPr lang="fr-FR" sz="1260" dirty="0">
              <a:solidFill>
                <a:schemeClr val="accent1"/>
              </a:solidFill>
              <a:latin typeface="Century Gothic" panose="020B0502020202020204" pitchFamily="34" charset="0"/>
              <a:cs typeface="Lato Light"/>
            </a:endParaRPr>
          </a:p>
        </p:txBody>
      </p:sp>
      <p:sp>
        <p:nvSpPr>
          <p:cNvPr id="77" name="Rectangle 76"/>
          <p:cNvSpPr/>
          <p:nvPr>
            <p:custDataLst>
              <p:tags r:id="rId4"/>
            </p:custDataLst>
          </p:nvPr>
        </p:nvSpPr>
        <p:spPr>
          <a:xfrm>
            <a:off x="3287763" y="3908278"/>
            <a:ext cx="1737820" cy="1000274"/>
          </a:xfrm>
          <a:prstGeom prst="rect">
            <a:avLst/>
          </a:prstGeom>
        </p:spPr>
        <p:txBody>
          <a:bodyPr wrap="square">
            <a:spAutoFit/>
          </a:bodyPr>
          <a:lstStyle/>
          <a:p>
            <a:pPr algn="ctr"/>
            <a:r>
              <a:rPr lang="fr-FR" sz="1200" b="1" dirty="0">
                <a:solidFill>
                  <a:schemeClr val="tx2"/>
                </a:solidFill>
                <a:latin typeface="Century Gothic" panose="020B0502020202020204" pitchFamily="34" charset="0"/>
                <a:ea typeface="Lato" charset="0"/>
                <a:cs typeface="Lato" charset="0"/>
              </a:rPr>
              <a:t>Analyser pour assurer votre conformité dans le temps</a:t>
            </a:r>
          </a:p>
          <a:p>
            <a:pPr algn="ctr"/>
            <a:endParaRPr lang="fr-FR" sz="1100" b="1" dirty="0">
              <a:solidFill>
                <a:schemeClr val="tx2"/>
              </a:solidFill>
              <a:latin typeface="Century Gothic" panose="020B0502020202020204" pitchFamily="34" charset="0"/>
              <a:ea typeface="Lato" charset="0"/>
              <a:cs typeface="Lato" charset="0"/>
            </a:endParaRPr>
          </a:p>
        </p:txBody>
      </p:sp>
      <p:sp>
        <p:nvSpPr>
          <p:cNvPr id="84" name="Rectangle 83"/>
          <p:cNvSpPr/>
          <p:nvPr>
            <p:custDataLst>
              <p:tags r:id="rId5"/>
            </p:custDataLst>
          </p:nvPr>
        </p:nvSpPr>
        <p:spPr>
          <a:xfrm>
            <a:off x="872797" y="3908278"/>
            <a:ext cx="1528911" cy="461665"/>
          </a:xfrm>
          <a:prstGeom prst="rect">
            <a:avLst/>
          </a:prstGeom>
        </p:spPr>
        <p:txBody>
          <a:bodyPr wrap="square">
            <a:spAutoFit/>
          </a:bodyPr>
          <a:lstStyle/>
          <a:p>
            <a:pPr algn="ctr"/>
            <a:r>
              <a:rPr lang="fr-FR" sz="1200" b="1" dirty="0">
                <a:solidFill>
                  <a:schemeClr val="tx2"/>
                </a:solidFill>
                <a:latin typeface="Century Gothic" panose="020B0502020202020204" pitchFamily="34" charset="0"/>
                <a:ea typeface="Lato" charset="0"/>
                <a:cs typeface="Lato" charset="0"/>
              </a:rPr>
              <a:t>Agir pour la mise</a:t>
            </a:r>
          </a:p>
          <a:p>
            <a:pPr algn="ctr"/>
            <a:r>
              <a:rPr lang="fr-FR" sz="1200" b="1" dirty="0">
                <a:solidFill>
                  <a:schemeClr val="tx2"/>
                </a:solidFill>
                <a:latin typeface="Century Gothic" panose="020B0502020202020204" pitchFamily="34" charset="0"/>
                <a:ea typeface="Lato" charset="0"/>
                <a:cs typeface="Lato" charset="0"/>
              </a:rPr>
              <a:t>e</a:t>
            </a:r>
            <a:r>
              <a:rPr lang="fr-FR" sz="1200" b="1" dirty="0" smtClean="0">
                <a:solidFill>
                  <a:schemeClr val="tx2"/>
                </a:solidFill>
                <a:latin typeface="Century Gothic" panose="020B0502020202020204" pitchFamily="34" charset="0"/>
                <a:ea typeface="Lato" charset="0"/>
                <a:cs typeface="Lato" charset="0"/>
              </a:rPr>
              <a:t>n </a:t>
            </a:r>
            <a:r>
              <a:rPr lang="fr-FR" sz="1200" b="1" dirty="0">
                <a:solidFill>
                  <a:schemeClr val="tx2"/>
                </a:solidFill>
                <a:latin typeface="Century Gothic" panose="020B0502020202020204" pitchFamily="34" charset="0"/>
                <a:ea typeface="Lato" charset="0"/>
                <a:cs typeface="Lato" charset="0"/>
              </a:rPr>
              <a:t>conformité</a:t>
            </a:r>
          </a:p>
        </p:txBody>
      </p:sp>
      <p:sp>
        <p:nvSpPr>
          <p:cNvPr id="87" name="Rectangle 86"/>
          <p:cNvSpPr/>
          <p:nvPr>
            <p:custDataLst>
              <p:tags r:id="rId6"/>
            </p:custDataLst>
          </p:nvPr>
        </p:nvSpPr>
        <p:spPr>
          <a:xfrm>
            <a:off x="3287763" y="2875269"/>
            <a:ext cx="2014503" cy="276999"/>
          </a:xfrm>
          <a:prstGeom prst="rect">
            <a:avLst/>
          </a:prstGeom>
        </p:spPr>
        <p:txBody>
          <a:bodyPr wrap="square">
            <a:spAutoFit/>
          </a:bodyPr>
          <a:lstStyle/>
          <a:p>
            <a:r>
              <a:rPr lang="fr-FR" sz="1200" b="1" dirty="0">
                <a:solidFill>
                  <a:schemeClr val="tx2"/>
                </a:solidFill>
                <a:latin typeface="Century Gothic" panose="020B0502020202020204" pitchFamily="34" charset="0"/>
                <a:ea typeface="Lato" charset="0"/>
                <a:cs typeface="Lato" charset="0"/>
              </a:rPr>
              <a:t>Auditer l’entreprise</a:t>
            </a:r>
          </a:p>
        </p:txBody>
      </p:sp>
      <p:sp>
        <p:nvSpPr>
          <p:cNvPr id="91" name="Rectangle 90"/>
          <p:cNvSpPr/>
          <p:nvPr>
            <p:custDataLst>
              <p:tags r:id="rId7"/>
            </p:custDataLst>
          </p:nvPr>
        </p:nvSpPr>
        <p:spPr>
          <a:xfrm>
            <a:off x="924698" y="2797574"/>
            <a:ext cx="1515955" cy="646331"/>
          </a:xfrm>
          <a:prstGeom prst="rect">
            <a:avLst/>
          </a:prstGeom>
        </p:spPr>
        <p:txBody>
          <a:bodyPr wrap="square">
            <a:spAutoFit/>
          </a:bodyPr>
          <a:lstStyle/>
          <a:p>
            <a:r>
              <a:rPr lang="fr-FR" sz="1200" b="1" dirty="0">
                <a:solidFill>
                  <a:schemeClr val="tx2"/>
                </a:solidFill>
                <a:latin typeface="Century Gothic" panose="020B0502020202020204" pitchFamily="34" charset="0"/>
                <a:ea typeface="Lato" charset="0"/>
                <a:cs typeface="Lato" charset="0"/>
              </a:rPr>
              <a:t>Nommer un référent RGPD ou un DPO</a:t>
            </a:r>
          </a:p>
        </p:txBody>
      </p:sp>
      <p:grpSp>
        <p:nvGrpSpPr>
          <p:cNvPr id="3" name="Group 2"/>
          <p:cNvGrpSpPr/>
          <p:nvPr>
            <p:custDataLst>
              <p:tags r:id="rId8"/>
            </p:custDataLst>
          </p:nvPr>
        </p:nvGrpSpPr>
        <p:grpSpPr>
          <a:xfrm>
            <a:off x="5482950" y="2054494"/>
            <a:ext cx="3187006" cy="3187006"/>
            <a:chOff x="8678664" y="3809644"/>
            <a:chExt cx="6988726" cy="6988724"/>
          </a:xfrm>
        </p:grpSpPr>
        <p:sp>
          <p:nvSpPr>
            <p:cNvPr id="33" name="Freeform 32"/>
            <p:cNvSpPr>
              <a:spLocks noChangeArrowheads="1"/>
            </p:cNvSpPr>
            <p:nvPr/>
          </p:nvSpPr>
          <p:spPr bwMode="auto">
            <a:xfrm>
              <a:off x="8678664" y="6206052"/>
              <a:ext cx="2976415" cy="4492070"/>
            </a:xfrm>
            <a:custGeom>
              <a:avLst/>
              <a:gdLst>
                <a:gd name="T0" fmla="*/ 4082 w 5501"/>
                <a:gd name="T1" fmla="*/ 6456 h 8297"/>
                <a:gd name="T2" fmla="*/ 4082 w 5501"/>
                <a:gd name="T3" fmla="*/ 6456 h 8297"/>
                <a:gd name="T4" fmla="*/ 5500 w 5501"/>
                <a:gd name="T5" fmla="*/ 4237 h 8297"/>
                <a:gd name="T6" fmla="*/ 4254 w 5501"/>
                <a:gd name="T7" fmla="*/ 3014 h 8297"/>
                <a:gd name="T8" fmla="*/ 4043 w 5501"/>
                <a:gd name="T9" fmla="*/ 2024 h 8297"/>
                <a:gd name="T10" fmla="*/ 4043 w 5501"/>
                <a:gd name="T11" fmla="*/ 2024 h 8297"/>
                <a:gd name="T12" fmla="*/ 2024 w 5501"/>
                <a:gd name="T13" fmla="*/ 0 h 8297"/>
                <a:gd name="T14" fmla="*/ 0 w 5501"/>
                <a:gd name="T15" fmla="*/ 2024 h 8297"/>
                <a:gd name="T16" fmla="*/ 0 w 5501"/>
                <a:gd name="T17" fmla="*/ 2024 h 8297"/>
                <a:gd name="T18" fmla="*/ 212 w 5501"/>
                <a:gd name="T19" fmla="*/ 3665 h 8297"/>
                <a:gd name="T20" fmla="*/ 3396 w 5501"/>
                <a:gd name="T21" fmla="*/ 7713 h 8297"/>
                <a:gd name="T22" fmla="*/ 4917 w 5501"/>
                <a:gd name="T23" fmla="*/ 8296 h 8297"/>
                <a:gd name="T24" fmla="*/ 4082 w 5501"/>
                <a:gd name="T25" fmla="*/ 6456 h 8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1" h="8297">
                  <a:moveTo>
                    <a:pt x="4082" y="6456"/>
                  </a:moveTo>
                  <a:lnTo>
                    <a:pt x="4082" y="6456"/>
                  </a:lnTo>
                  <a:cubicBezTo>
                    <a:pt x="4082" y="5478"/>
                    <a:pt x="4665" y="4626"/>
                    <a:pt x="5500" y="4237"/>
                  </a:cubicBezTo>
                  <a:cubicBezTo>
                    <a:pt x="4945" y="4003"/>
                    <a:pt x="4500" y="3563"/>
                    <a:pt x="4254" y="3014"/>
                  </a:cubicBezTo>
                  <a:cubicBezTo>
                    <a:pt x="4117" y="2710"/>
                    <a:pt x="4043" y="2379"/>
                    <a:pt x="4043" y="2024"/>
                  </a:cubicBezTo>
                  <a:lnTo>
                    <a:pt x="4043" y="2024"/>
                  </a:lnTo>
                  <a:cubicBezTo>
                    <a:pt x="4043" y="909"/>
                    <a:pt x="3139" y="0"/>
                    <a:pt x="2024" y="0"/>
                  </a:cubicBezTo>
                  <a:cubicBezTo>
                    <a:pt x="904" y="0"/>
                    <a:pt x="0" y="909"/>
                    <a:pt x="0" y="2024"/>
                  </a:cubicBezTo>
                  <a:lnTo>
                    <a:pt x="0" y="2024"/>
                  </a:lnTo>
                  <a:cubicBezTo>
                    <a:pt x="0" y="2590"/>
                    <a:pt x="74" y="3139"/>
                    <a:pt x="212" y="3665"/>
                  </a:cubicBezTo>
                  <a:cubicBezTo>
                    <a:pt x="669" y="5415"/>
                    <a:pt x="1841" y="6873"/>
                    <a:pt x="3396" y="7713"/>
                  </a:cubicBezTo>
                  <a:cubicBezTo>
                    <a:pt x="3871" y="7965"/>
                    <a:pt x="4379" y="8165"/>
                    <a:pt x="4917" y="8296"/>
                  </a:cubicBezTo>
                  <a:cubicBezTo>
                    <a:pt x="4402" y="7845"/>
                    <a:pt x="4082" y="7187"/>
                    <a:pt x="4082" y="6456"/>
                  </a:cubicBezTo>
                </a:path>
              </a:pathLst>
            </a:custGeom>
            <a:solidFill>
              <a:schemeClr val="accent1"/>
            </a:solidFill>
            <a:ln>
              <a:noFill/>
            </a:ln>
            <a:effectLst/>
          </p:spPr>
          <p:txBody>
            <a:bodyPr wrap="none" anchor="ctr"/>
            <a:lstStyle/>
            <a:p>
              <a:endParaRPr lang="fr-FR" sz="2682" dirty="0">
                <a:latin typeface="Lato Light" charset="0"/>
              </a:endParaRPr>
            </a:p>
          </p:txBody>
        </p:sp>
        <p:sp>
          <p:nvSpPr>
            <p:cNvPr id="34" name="Freeform 33"/>
            <p:cNvSpPr>
              <a:spLocks noChangeArrowheads="1"/>
            </p:cNvSpPr>
            <p:nvPr/>
          </p:nvSpPr>
          <p:spPr bwMode="auto">
            <a:xfrm>
              <a:off x="12714845" y="3926599"/>
              <a:ext cx="2952545" cy="4420464"/>
            </a:xfrm>
            <a:custGeom>
              <a:avLst/>
              <a:gdLst>
                <a:gd name="T0" fmla="*/ 5449 w 5456"/>
                <a:gd name="T1" fmla="*/ 6021 h 8166"/>
                <a:gd name="T2" fmla="*/ 5449 w 5456"/>
                <a:gd name="T3" fmla="*/ 6021 h 8166"/>
                <a:gd name="T4" fmla="*/ 5209 w 5456"/>
                <a:gd name="T5" fmla="*/ 4466 h 8166"/>
                <a:gd name="T6" fmla="*/ 2281 w 5456"/>
                <a:gd name="T7" fmla="*/ 681 h 8166"/>
                <a:gd name="T8" fmla="*/ 675 w 5456"/>
                <a:gd name="T9" fmla="*/ 0 h 8166"/>
                <a:gd name="T10" fmla="*/ 1469 w 5456"/>
                <a:gd name="T11" fmla="*/ 1807 h 8166"/>
                <a:gd name="T12" fmla="*/ 0 w 5456"/>
                <a:gd name="T13" fmla="*/ 4042 h 8166"/>
                <a:gd name="T14" fmla="*/ 114 w 5456"/>
                <a:gd name="T15" fmla="*/ 4100 h 8166"/>
                <a:gd name="T16" fmla="*/ 1177 w 5456"/>
                <a:gd name="T17" fmla="*/ 5204 h 8166"/>
                <a:gd name="T18" fmla="*/ 1406 w 5456"/>
                <a:gd name="T19" fmla="*/ 6141 h 8166"/>
                <a:gd name="T20" fmla="*/ 1412 w 5456"/>
                <a:gd name="T21" fmla="*/ 6141 h 8166"/>
                <a:gd name="T22" fmla="*/ 3431 w 5456"/>
                <a:gd name="T23" fmla="*/ 8165 h 8166"/>
                <a:gd name="T24" fmla="*/ 5455 w 5456"/>
                <a:gd name="T25" fmla="*/ 6181 h 8166"/>
                <a:gd name="T26" fmla="*/ 5455 w 5456"/>
                <a:gd name="T27" fmla="*/ 6141 h 8166"/>
                <a:gd name="T28" fmla="*/ 5449 w 5456"/>
                <a:gd name="T29" fmla="*/ 6021 h 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56" h="8166">
                  <a:moveTo>
                    <a:pt x="5449" y="6021"/>
                  </a:moveTo>
                  <a:lnTo>
                    <a:pt x="5449" y="6021"/>
                  </a:lnTo>
                  <a:cubicBezTo>
                    <a:pt x="5432" y="5484"/>
                    <a:pt x="5352" y="4963"/>
                    <a:pt x="5209" y="4466"/>
                  </a:cubicBezTo>
                  <a:cubicBezTo>
                    <a:pt x="4751" y="2859"/>
                    <a:pt x="3688" y="1510"/>
                    <a:pt x="2281" y="681"/>
                  </a:cubicBezTo>
                  <a:cubicBezTo>
                    <a:pt x="1784" y="383"/>
                    <a:pt x="1246" y="155"/>
                    <a:pt x="675" y="0"/>
                  </a:cubicBezTo>
                  <a:cubicBezTo>
                    <a:pt x="1166" y="452"/>
                    <a:pt x="1469" y="1093"/>
                    <a:pt x="1469" y="1807"/>
                  </a:cubicBezTo>
                  <a:cubicBezTo>
                    <a:pt x="1469" y="2807"/>
                    <a:pt x="863" y="3665"/>
                    <a:pt x="0" y="4042"/>
                  </a:cubicBezTo>
                  <a:cubicBezTo>
                    <a:pt x="40" y="4060"/>
                    <a:pt x="80" y="4083"/>
                    <a:pt x="114" y="4100"/>
                  </a:cubicBezTo>
                  <a:cubicBezTo>
                    <a:pt x="577" y="4340"/>
                    <a:pt x="955" y="4728"/>
                    <a:pt x="1177" y="5204"/>
                  </a:cubicBezTo>
                  <a:cubicBezTo>
                    <a:pt x="1315" y="5489"/>
                    <a:pt x="1395" y="5804"/>
                    <a:pt x="1406" y="6141"/>
                  </a:cubicBezTo>
                  <a:cubicBezTo>
                    <a:pt x="1412" y="6141"/>
                    <a:pt x="1412" y="6141"/>
                    <a:pt x="1412" y="6141"/>
                  </a:cubicBezTo>
                  <a:cubicBezTo>
                    <a:pt x="1412" y="7256"/>
                    <a:pt x="2316" y="8165"/>
                    <a:pt x="3431" y="8165"/>
                  </a:cubicBezTo>
                  <a:cubicBezTo>
                    <a:pt x="4534" y="8165"/>
                    <a:pt x="5432" y="7279"/>
                    <a:pt x="5455" y="6181"/>
                  </a:cubicBezTo>
                  <a:cubicBezTo>
                    <a:pt x="5455" y="6170"/>
                    <a:pt x="5455" y="6153"/>
                    <a:pt x="5455" y="6141"/>
                  </a:cubicBezTo>
                  <a:cubicBezTo>
                    <a:pt x="5455" y="6101"/>
                    <a:pt x="5455" y="6061"/>
                    <a:pt x="5449" y="6021"/>
                  </a:cubicBezTo>
                </a:path>
              </a:pathLst>
            </a:custGeom>
            <a:solidFill>
              <a:schemeClr val="accent3"/>
            </a:solidFill>
            <a:ln>
              <a:noFill/>
            </a:ln>
            <a:effectLst/>
          </p:spPr>
          <p:txBody>
            <a:bodyPr wrap="none" anchor="ctr"/>
            <a:lstStyle/>
            <a:p>
              <a:endParaRPr lang="fr-FR" sz="2682" dirty="0">
                <a:latin typeface="Lato Light" charset="0"/>
              </a:endParaRPr>
            </a:p>
          </p:txBody>
        </p:sp>
        <p:sp>
          <p:nvSpPr>
            <p:cNvPr id="35" name="Freeform 34"/>
            <p:cNvSpPr>
              <a:spLocks noChangeArrowheads="1"/>
            </p:cNvSpPr>
            <p:nvPr/>
          </p:nvSpPr>
          <p:spPr bwMode="auto">
            <a:xfrm>
              <a:off x="8793233" y="3809644"/>
              <a:ext cx="4487297" cy="2959706"/>
            </a:xfrm>
            <a:custGeom>
              <a:avLst/>
              <a:gdLst>
                <a:gd name="T0" fmla="*/ 6323 w 8291"/>
                <a:gd name="T1" fmla="*/ 0 h 5467"/>
                <a:gd name="T2" fmla="*/ 6323 w 8291"/>
                <a:gd name="T3" fmla="*/ 0 h 5467"/>
                <a:gd name="T4" fmla="*/ 6312 w 8291"/>
                <a:gd name="T5" fmla="*/ 0 h 5467"/>
                <a:gd name="T6" fmla="*/ 6272 w 8291"/>
                <a:gd name="T7" fmla="*/ 0 h 5467"/>
                <a:gd name="T8" fmla="*/ 6260 w 8291"/>
                <a:gd name="T9" fmla="*/ 0 h 5467"/>
                <a:gd name="T10" fmla="*/ 6243 w 8291"/>
                <a:gd name="T11" fmla="*/ 0 h 5467"/>
                <a:gd name="T12" fmla="*/ 4643 w 8291"/>
                <a:gd name="T13" fmla="*/ 200 h 5467"/>
                <a:gd name="T14" fmla="*/ 348 w 8291"/>
                <a:gd name="T15" fmla="*/ 3825 h 5467"/>
                <a:gd name="T16" fmla="*/ 0 w 8291"/>
                <a:gd name="T17" fmla="*/ 4814 h 5467"/>
                <a:gd name="T18" fmla="*/ 1812 w 8291"/>
                <a:gd name="T19" fmla="*/ 4014 h 5467"/>
                <a:gd name="T20" fmla="*/ 4042 w 8291"/>
                <a:gd name="T21" fmla="*/ 5466 h 5467"/>
                <a:gd name="T22" fmla="*/ 5265 w 8291"/>
                <a:gd name="T23" fmla="*/ 4248 h 5467"/>
                <a:gd name="T24" fmla="*/ 6243 w 8291"/>
                <a:gd name="T25" fmla="*/ 4043 h 5467"/>
                <a:gd name="T26" fmla="*/ 6312 w 8291"/>
                <a:gd name="T27" fmla="*/ 4043 h 5467"/>
                <a:gd name="T28" fmla="*/ 6312 w 8291"/>
                <a:gd name="T29" fmla="*/ 4043 h 5467"/>
                <a:gd name="T30" fmla="*/ 8290 w 8291"/>
                <a:gd name="T31" fmla="*/ 2024 h 5467"/>
                <a:gd name="T32" fmla="*/ 6323 w 8291"/>
                <a:gd name="T33" fmla="*/ 0 h 5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91" h="5467">
                  <a:moveTo>
                    <a:pt x="6323" y="0"/>
                  </a:moveTo>
                  <a:lnTo>
                    <a:pt x="6323" y="0"/>
                  </a:lnTo>
                  <a:cubicBezTo>
                    <a:pt x="6318" y="0"/>
                    <a:pt x="6318" y="0"/>
                    <a:pt x="6312" y="0"/>
                  </a:cubicBezTo>
                  <a:cubicBezTo>
                    <a:pt x="6301" y="0"/>
                    <a:pt x="6284" y="0"/>
                    <a:pt x="6272" y="0"/>
                  </a:cubicBezTo>
                  <a:cubicBezTo>
                    <a:pt x="6266" y="0"/>
                    <a:pt x="6266" y="0"/>
                    <a:pt x="6260" y="0"/>
                  </a:cubicBezTo>
                  <a:cubicBezTo>
                    <a:pt x="6255" y="0"/>
                    <a:pt x="6249" y="0"/>
                    <a:pt x="6243" y="0"/>
                  </a:cubicBezTo>
                  <a:cubicBezTo>
                    <a:pt x="5688" y="0"/>
                    <a:pt x="5157" y="69"/>
                    <a:pt x="4643" y="200"/>
                  </a:cubicBezTo>
                  <a:cubicBezTo>
                    <a:pt x="2721" y="692"/>
                    <a:pt x="1143" y="2041"/>
                    <a:pt x="348" y="3825"/>
                  </a:cubicBezTo>
                  <a:cubicBezTo>
                    <a:pt x="205" y="4139"/>
                    <a:pt x="85" y="4471"/>
                    <a:pt x="0" y="4814"/>
                  </a:cubicBezTo>
                  <a:cubicBezTo>
                    <a:pt x="446" y="4323"/>
                    <a:pt x="1092" y="4014"/>
                    <a:pt x="1812" y="4014"/>
                  </a:cubicBezTo>
                  <a:cubicBezTo>
                    <a:pt x="2807" y="4014"/>
                    <a:pt x="3664" y="4609"/>
                    <a:pt x="4042" y="5466"/>
                  </a:cubicBezTo>
                  <a:cubicBezTo>
                    <a:pt x="4288" y="4923"/>
                    <a:pt x="4722" y="4488"/>
                    <a:pt x="5265" y="4248"/>
                  </a:cubicBezTo>
                  <a:cubicBezTo>
                    <a:pt x="5563" y="4117"/>
                    <a:pt x="5895" y="4043"/>
                    <a:pt x="6243" y="4043"/>
                  </a:cubicBezTo>
                  <a:cubicBezTo>
                    <a:pt x="6266" y="4043"/>
                    <a:pt x="6289" y="4043"/>
                    <a:pt x="6312" y="4043"/>
                  </a:cubicBezTo>
                  <a:lnTo>
                    <a:pt x="6312" y="4043"/>
                  </a:lnTo>
                  <a:cubicBezTo>
                    <a:pt x="7410" y="4020"/>
                    <a:pt x="8290" y="3122"/>
                    <a:pt x="8290" y="2024"/>
                  </a:cubicBezTo>
                  <a:cubicBezTo>
                    <a:pt x="8290" y="921"/>
                    <a:pt x="7415" y="28"/>
                    <a:pt x="6323" y="0"/>
                  </a:cubicBezTo>
                </a:path>
              </a:pathLst>
            </a:custGeom>
            <a:solidFill>
              <a:schemeClr val="accent2"/>
            </a:solidFill>
            <a:ln>
              <a:noFill/>
            </a:ln>
            <a:effectLst/>
          </p:spPr>
          <p:txBody>
            <a:bodyPr wrap="none" anchor="ctr"/>
            <a:lstStyle/>
            <a:p>
              <a:endParaRPr lang="fr-FR" sz="2682" dirty="0">
                <a:latin typeface="Lato Light" charset="0"/>
              </a:endParaRPr>
            </a:p>
          </p:txBody>
        </p:sp>
        <p:sp>
          <p:nvSpPr>
            <p:cNvPr id="36" name="Freeform 35"/>
            <p:cNvSpPr>
              <a:spLocks noChangeArrowheads="1"/>
            </p:cNvSpPr>
            <p:nvPr/>
          </p:nvSpPr>
          <p:spPr bwMode="auto">
            <a:xfrm>
              <a:off x="11118035" y="7810020"/>
              <a:ext cx="4453881" cy="2988348"/>
            </a:xfrm>
            <a:custGeom>
              <a:avLst/>
              <a:gdLst>
                <a:gd name="T0" fmla="*/ 6382 w 8229"/>
                <a:gd name="T1" fmla="*/ 1412 h 5519"/>
                <a:gd name="T2" fmla="*/ 6382 w 8229"/>
                <a:gd name="T3" fmla="*/ 1412 h 5519"/>
                <a:gd name="T4" fmla="*/ 4175 w 8229"/>
                <a:gd name="T5" fmla="*/ 0 h 5519"/>
                <a:gd name="T6" fmla="*/ 2974 w 8229"/>
                <a:gd name="T7" fmla="*/ 1246 h 5519"/>
                <a:gd name="T8" fmla="*/ 2019 w 8229"/>
                <a:gd name="T9" fmla="*/ 1475 h 5519"/>
                <a:gd name="T10" fmla="*/ 2019 w 8229"/>
                <a:gd name="T11" fmla="*/ 1475 h 5519"/>
                <a:gd name="T12" fmla="*/ 0 w 8229"/>
                <a:gd name="T13" fmla="*/ 3494 h 5519"/>
                <a:gd name="T14" fmla="*/ 1991 w 8229"/>
                <a:gd name="T15" fmla="*/ 5518 h 5519"/>
                <a:gd name="T16" fmla="*/ 2019 w 8229"/>
                <a:gd name="T17" fmla="*/ 5518 h 5519"/>
                <a:gd name="T18" fmla="*/ 2128 w 8229"/>
                <a:gd name="T19" fmla="*/ 5518 h 5519"/>
                <a:gd name="T20" fmla="*/ 3688 w 8229"/>
                <a:gd name="T21" fmla="*/ 5283 h 5519"/>
                <a:gd name="T22" fmla="*/ 7891 w 8229"/>
                <a:gd name="T23" fmla="*/ 1601 h 5519"/>
                <a:gd name="T24" fmla="*/ 8228 w 8229"/>
                <a:gd name="T25" fmla="*/ 566 h 5519"/>
                <a:gd name="T26" fmla="*/ 6382 w 8229"/>
                <a:gd name="T27" fmla="*/ 1412 h 5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29" h="5519">
                  <a:moveTo>
                    <a:pt x="6382" y="1412"/>
                  </a:moveTo>
                  <a:lnTo>
                    <a:pt x="6382" y="1412"/>
                  </a:lnTo>
                  <a:cubicBezTo>
                    <a:pt x="5410" y="1412"/>
                    <a:pt x="4563" y="834"/>
                    <a:pt x="4175" y="0"/>
                  </a:cubicBezTo>
                  <a:cubicBezTo>
                    <a:pt x="3940" y="549"/>
                    <a:pt x="3511" y="995"/>
                    <a:pt x="2974" y="1246"/>
                  </a:cubicBezTo>
                  <a:cubicBezTo>
                    <a:pt x="2682" y="1383"/>
                    <a:pt x="2362" y="1464"/>
                    <a:pt x="2019" y="1475"/>
                  </a:cubicBezTo>
                  <a:lnTo>
                    <a:pt x="2019" y="1475"/>
                  </a:lnTo>
                  <a:cubicBezTo>
                    <a:pt x="904" y="1475"/>
                    <a:pt x="0" y="2379"/>
                    <a:pt x="0" y="3494"/>
                  </a:cubicBezTo>
                  <a:cubicBezTo>
                    <a:pt x="0" y="4603"/>
                    <a:pt x="887" y="5501"/>
                    <a:pt x="1991" y="5518"/>
                  </a:cubicBezTo>
                  <a:cubicBezTo>
                    <a:pt x="2002" y="5518"/>
                    <a:pt x="2008" y="5518"/>
                    <a:pt x="2019" y="5518"/>
                  </a:cubicBezTo>
                  <a:cubicBezTo>
                    <a:pt x="2059" y="5518"/>
                    <a:pt x="2093" y="5518"/>
                    <a:pt x="2128" y="5518"/>
                  </a:cubicBezTo>
                  <a:cubicBezTo>
                    <a:pt x="2665" y="5501"/>
                    <a:pt x="3191" y="5420"/>
                    <a:pt x="3688" y="5283"/>
                  </a:cubicBezTo>
                  <a:cubicBezTo>
                    <a:pt x="5581" y="4751"/>
                    <a:pt x="7124" y="3385"/>
                    <a:pt x="7891" y="1601"/>
                  </a:cubicBezTo>
                  <a:cubicBezTo>
                    <a:pt x="8028" y="1269"/>
                    <a:pt x="8143" y="920"/>
                    <a:pt x="8228" y="566"/>
                  </a:cubicBezTo>
                  <a:cubicBezTo>
                    <a:pt x="7782" y="1080"/>
                    <a:pt x="7119" y="1412"/>
                    <a:pt x="6382" y="1412"/>
                  </a:cubicBezTo>
                </a:path>
              </a:pathLst>
            </a:custGeom>
            <a:solidFill>
              <a:schemeClr val="accent4"/>
            </a:solidFill>
            <a:ln>
              <a:noFill/>
            </a:ln>
            <a:effectLst/>
          </p:spPr>
          <p:txBody>
            <a:bodyPr wrap="none" anchor="ctr"/>
            <a:lstStyle/>
            <a:p>
              <a:endParaRPr lang="fr-FR" sz="2682" dirty="0">
                <a:latin typeface="Lato Light" charset="0"/>
              </a:endParaRPr>
            </a:p>
          </p:txBody>
        </p:sp>
        <p:sp>
          <p:nvSpPr>
            <p:cNvPr id="37" name="Freeform 36"/>
            <p:cNvSpPr>
              <a:spLocks noChangeArrowheads="1"/>
            </p:cNvSpPr>
            <p:nvPr/>
          </p:nvSpPr>
          <p:spPr bwMode="auto">
            <a:xfrm>
              <a:off x="11433100" y="4081746"/>
              <a:ext cx="1613518" cy="1608743"/>
            </a:xfrm>
            <a:custGeom>
              <a:avLst/>
              <a:gdLst>
                <a:gd name="T0" fmla="*/ 2980 w 2981"/>
                <a:gd name="T1" fmla="*/ 1487 h 2974"/>
                <a:gd name="T2" fmla="*/ 2980 w 2981"/>
                <a:gd name="T3" fmla="*/ 1487 h 2974"/>
                <a:gd name="T4" fmla="*/ 1493 w 2981"/>
                <a:gd name="T5" fmla="*/ 2973 h 2974"/>
                <a:gd name="T6" fmla="*/ 0 w 2981"/>
                <a:gd name="T7" fmla="*/ 1487 h 2974"/>
                <a:gd name="T8" fmla="*/ 1493 w 2981"/>
                <a:gd name="T9" fmla="*/ 0 h 2974"/>
                <a:gd name="T10" fmla="*/ 2980 w 2981"/>
                <a:gd name="T11" fmla="*/ 1487 h 2974"/>
              </a:gdLst>
              <a:ahLst/>
              <a:cxnLst>
                <a:cxn ang="0">
                  <a:pos x="T0" y="T1"/>
                </a:cxn>
                <a:cxn ang="0">
                  <a:pos x="T2" y="T3"/>
                </a:cxn>
                <a:cxn ang="0">
                  <a:pos x="T4" y="T5"/>
                </a:cxn>
                <a:cxn ang="0">
                  <a:pos x="T6" y="T7"/>
                </a:cxn>
                <a:cxn ang="0">
                  <a:pos x="T8" y="T9"/>
                </a:cxn>
                <a:cxn ang="0">
                  <a:pos x="T10" y="T11"/>
                </a:cxn>
              </a:cxnLst>
              <a:rect l="0" t="0" r="r" b="b"/>
              <a:pathLst>
                <a:path w="2981" h="2974">
                  <a:moveTo>
                    <a:pt x="2980" y="1487"/>
                  </a:moveTo>
                  <a:lnTo>
                    <a:pt x="2980" y="1487"/>
                  </a:lnTo>
                  <a:cubicBezTo>
                    <a:pt x="2980" y="2305"/>
                    <a:pt x="2310" y="2973"/>
                    <a:pt x="1493" y="2973"/>
                  </a:cubicBezTo>
                  <a:cubicBezTo>
                    <a:pt x="670" y="2973"/>
                    <a:pt x="0" y="2305"/>
                    <a:pt x="0" y="1487"/>
                  </a:cubicBezTo>
                  <a:cubicBezTo>
                    <a:pt x="0" y="664"/>
                    <a:pt x="670" y="0"/>
                    <a:pt x="1493" y="0"/>
                  </a:cubicBezTo>
                  <a:cubicBezTo>
                    <a:pt x="2310" y="0"/>
                    <a:pt x="2980" y="664"/>
                    <a:pt x="2980" y="1487"/>
                  </a:cubicBezTo>
                </a:path>
              </a:pathLst>
            </a:custGeom>
            <a:solidFill>
              <a:schemeClr val="bg2"/>
            </a:solidFill>
            <a:ln>
              <a:noFill/>
            </a:ln>
            <a:effectLst/>
          </p:spPr>
          <p:txBody>
            <a:bodyPr wrap="none" anchor="ctr"/>
            <a:lstStyle/>
            <a:p>
              <a:endParaRPr lang="fr-FR" sz="2682" dirty="0">
                <a:latin typeface="Lato Light" charset="0"/>
              </a:endParaRPr>
            </a:p>
          </p:txBody>
        </p:sp>
        <p:sp>
          <p:nvSpPr>
            <p:cNvPr id="38" name="Freeform 37"/>
            <p:cNvSpPr>
              <a:spLocks noChangeArrowheads="1"/>
            </p:cNvSpPr>
            <p:nvPr/>
          </p:nvSpPr>
          <p:spPr bwMode="auto">
            <a:xfrm>
              <a:off x="11359108" y="8946166"/>
              <a:ext cx="1613518" cy="1608743"/>
            </a:xfrm>
            <a:custGeom>
              <a:avLst/>
              <a:gdLst>
                <a:gd name="T0" fmla="*/ 2979 w 2980"/>
                <a:gd name="T1" fmla="*/ 1486 h 2973"/>
                <a:gd name="T2" fmla="*/ 2979 w 2980"/>
                <a:gd name="T3" fmla="*/ 1486 h 2973"/>
                <a:gd name="T4" fmla="*/ 1493 w 2980"/>
                <a:gd name="T5" fmla="*/ 2972 h 2973"/>
                <a:gd name="T6" fmla="*/ 0 w 2980"/>
                <a:gd name="T7" fmla="*/ 1486 h 2973"/>
                <a:gd name="T8" fmla="*/ 1493 w 2980"/>
                <a:gd name="T9" fmla="*/ 0 h 2973"/>
                <a:gd name="T10" fmla="*/ 2979 w 2980"/>
                <a:gd name="T11" fmla="*/ 1486 h 2973"/>
              </a:gdLst>
              <a:ahLst/>
              <a:cxnLst>
                <a:cxn ang="0">
                  <a:pos x="T0" y="T1"/>
                </a:cxn>
                <a:cxn ang="0">
                  <a:pos x="T2" y="T3"/>
                </a:cxn>
                <a:cxn ang="0">
                  <a:pos x="T4" y="T5"/>
                </a:cxn>
                <a:cxn ang="0">
                  <a:pos x="T6" y="T7"/>
                </a:cxn>
                <a:cxn ang="0">
                  <a:pos x="T8" y="T9"/>
                </a:cxn>
                <a:cxn ang="0">
                  <a:pos x="T10" y="T11"/>
                </a:cxn>
              </a:cxnLst>
              <a:rect l="0" t="0" r="r" b="b"/>
              <a:pathLst>
                <a:path w="2980" h="2973">
                  <a:moveTo>
                    <a:pt x="2979" y="1486"/>
                  </a:moveTo>
                  <a:lnTo>
                    <a:pt x="2979" y="1486"/>
                  </a:lnTo>
                  <a:cubicBezTo>
                    <a:pt x="2979" y="2309"/>
                    <a:pt x="2310" y="2972"/>
                    <a:pt x="1493" y="2972"/>
                  </a:cubicBezTo>
                  <a:cubicBezTo>
                    <a:pt x="669" y="2972"/>
                    <a:pt x="0" y="2309"/>
                    <a:pt x="0" y="1486"/>
                  </a:cubicBezTo>
                  <a:cubicBezTo>
                    <a:pt x="0" y="663"/>
                    <a:pt x="669" y="0"/>
                    <a:pt x="1493" y="0"/>
                  </a:cubicBezTo>
                  <a:cubicBezTo>
                    <a:pt x="2310" y="0"/>
                    <a:pt x="2979" y="663"/>
                    <a:pt x="2979" y="1486"/>
                  </a:cubicBezTo>
                </a:path>
              </a:pathLst>
            </a:custGeom>
            <a:solidFill>
              <a:schemeClr val="bg2"/>
            </a:solidFill>
            <a:ln>
              <a:noFill/>
            </a:ln>
            <a:effectLst/>
          </p:spPr>
          <p:txBody>
            <a:bodyPr wrap="none" anchor="ctr"/>
            <a:lstStyle/>
            <a:p>
              <a:endParaRPr lang="fr-FR" sz="2682" dirty="0">
                <a:latin typeface="Lato Light" charset="0"/>
              </a:endParaRPr>
            </a:p>
          </p:txBody>
        </p:sp>
        <p:sp>
          <p:nvSpPr>
            <p:cNvPr id="39" name="Freeform 38"/>
            <p:cNvSpPr>
              <a:spLocks noChangeArrowheads="1"/>
            </p:cNvSpPr>
            <p:nvPr/>
          </p:nvSpPr>
          <p:spPr bwMode="auto">
            <a:xfrm>
              <a:off x="8960314" y="6444738"/>
              <a:ext cx="1608743" cy="1608743"/>
            </a:xfrm>
            <a:custGeom>
              <a:avLst/>
              <a:gdLst>
                <a:gd name="T0" fmla="*/ 2973 w 2974"/>
                <a:gd name="T1" fmla="*/ 1486 h 2974"/>
                <a:gd name="T2" fmla="*/ 2973 w 2974"/>
                <a:gd name="T3" fmla="*/ 1486 h 2974"/>
                <a:gd name="T4" fmla="*/ 1486 w 2974"/>
                <a:gd name="T5" fmla="*/ 2973 h 2974"/>
                <a:gd name="T6" fmla="*/ 0 w 2974"/>
                <a:gd name="T7" fmla="*/ 1486 h 2974"/>
                <a:gd name="T8" fmla="*/ 1486 w 2974"/>
                <a:gd name="T9" fmla="*/ 0 h 2974"/>
                <a:gd name="T10" fmla="*/ 2973 w 2974"/>
                <a:gd name="T11" fmla="*/ 1486 h 2974"/>
              </a:gdLst>
              <a:ahLst/>
              <a:cxnLst>
                <a:cxn ang="0">
                  <a:pos x="T0" y="T1"/>
                </a:cxn>
                <a:cxn ang="0">
                  <a:pos x="T2" y="T3"/>
                </a:cxn>
                <a:cxn ang="0">
                  <a:pos x="T4" y="T5"/>
                </a:cxn>
                <a:cxn ang="0">
                  <a:pos x="T6" y="T7"/>
                </a:cxn>
                <a:cxn ang="0">
                  <a:pos x="T8" y="T9"/>
                </a:cxn>
                <a:cxn ang="0">
                  <a:pos x="T10" y="T11"/>
                </a:cxn>
              </a:cxnLst>
              <a:rect l="0" t="0" r="r" b="b"/>
              <a:pathLst>
                <a:path w="2974" h="2974">
                  <a:moveTo>
                    <a:pt x="2973" y="1486"/>
                  </a:moveTo>
                  <a:lnTo>
                    <a:pt x="2973" y="1486"/>
                  </a:lnTo>
                  <a:cubicBezTo>
                    <a:pt x="2973" y="2310"/>
                    <a:pt x="2304" y="2973"/>
                    <a:pt x="1486" y="2973"/>
                  </a:cubicBezTo>
                  <a:cubicBezTo>
                    <a:pt x="663" y="2973"/>
                    <a:pt x="0" y="2310"/>
                    <a:pt x="0" y="1486"/>
                  </a:cubicBezTo>
                  <a:cubicBezTo>
                    <a:pt x="0" y="663"/>
                    <a:pt x="663" y="0"/>
                    <a:pt x="1486" y="0"/>
                  </a:cubicBezTo>
                  <a:cubicBezTo>
                    <a:pt x="2304" y="0"/>
                    <a:pt x="2973" y="663"/>
                    <a:pt x="2973" y="1486"/>
                  </a:cubicBezTo>
                </a:path>
              </a:pathLst>
            </a:custGeom>
            <a:solidFill>
              <a:schemeClr val="bg2"/>
            </a:solidFill>
            <a:ln>
              <a:noFill/>
            </a:ln>
            <a:effectLst/>
          </p:spPr>
          <p:txBody>
            <a:bodyPr wrap="none" anchor="ctr"/>
            <a:lstStyle/>
            <a:p>
              <a:endParaRPr lang="fr-FR" sz="2682" dirty="0">
                <a:latin typeface="Lato Light" charset="0"/>
              </a:endParaRPr>
            </a:p>
          </p:txBody>
        </p:sp>
        <p:sp>
          <p:nvSpPr>
            <p:cNvPr id="43" name="Freeform 42"/>
            <p:cNvSpPr>
              <a:spLocks noChangeArrowheads="1"/>
            </p:cNvSpPr>
            <p:nvPr/>
          </p:nvSpPr>
          <p:spPr bwMode="auto">
            <a:xfrm>
              <a:off x="13784159" y="6497248"/>
              <a:ext cx="1608743" cy="1608743"/>
            </a:xfrm>
            <a:custGeom>
              <a:avLst/>
              <a:gdLst>
                <a:gd name="T0" fmla="*/ 2973 w 2974"/>
                <a:gd name="T1" fmla="*/ 1486 h 2974"/>
                <a:gd name="T2" fmla="*/ 2973 w 2974"/>
                <a:gd name="T3" fmla="*/ 1486 h 2974"/>
                <a:gd name="T4" fmla="*/ 1487 w 2974"/>
                <a:gd name="T5" fmla="*/ 2973 h 2974"/>
                <a:gd name="T6" fmla="*/ 0 w 2974"/>
                <a:gd name="T7" fmla="*/ 1486 h 2974"/>
                <a:gd name="T8" fmla="*/ 1487 w 2974"/>
                <a:gd name="T9" fmla="*/ 0 h 2974"/>
                <a:gd name="T10" fmla="*/ 2973 w 2974"/>
                <a:gd name="T11" fmla="*/ 1486 h 2974"/>
              </a:gdLst>
              <a:ahLst/>
              <a:cxnLst>
                <a:cxn ang="0">
                  <a:pos x="T0" y="T1"/>
                </a:cxn>
                <a:cxn ang="0">
                  <a:pos x="T2" y="T3"/>
                </a:cxn>
                <a:cxn ang="0">
                  <a:pos x="T4" y="T5"/>
                </a:cxn>
                <a:cxn ang="0">
                  <a:pos x="T6" y="T7"/>
                </a:cxn>
                <a:cxn ang="0">
                  <a:pos x="T8" y="T9"/>
                </a:cxn>
                <a:cxn ang="0">
                  <a:pos x="T10" y="T11"/>
                </a:cxn>
              </a:cxnLst>
              <a:rect l="0" t="0" r="r" b="b"/>
              <a:pathLst>
                <a:path w="2974" h="2974">
                  <a:moveTo>
                    <a:pt x="2973" y="1486"/>
                  </a:moveTo>
                  <a:lnTo>
                    <a:pt x="2973" y="1486"/>
                  </a:lnTo>
                  <a:cubicBezTo>
                    <a:pt x="2973" y="2309"/>
                    <a:pt x="2310" y="2973"/>
                    <a:pt x="1487" y="2973"/>
                  </a:cubicBezTo>
                  <a:cubicBezTo>
                    <a:pt x="663" y="2973"/>
                    <a:pt x="0" y="2309"/>
                    <a:pt x="0" y="1486"/>
                  </a:cubicBezTo>
                  <a:cubicBezTo>
                    <a:pt x="0" y="663"/>
                    <a:pt x="663" y="0"/>
                    <a:pt x="1487" y="0"/>
                  </a:cubicBezTo>
                  <a:cubicBezTo>
                    <a:pt x="2310" y="0"/>
                    <a:pt x="2973" y="663"/>
                    <a:pt x="2973" y="1486"/>
                  </a:cubicBezTo>
                </a:path>
              </a:pathLst>
            </a:custGeom>
            <a:solidFill>
              <a:schemeClr val="bg2"/>
            </a:solidFill>
            <a:ln>
              <a:noFill/>
            </a:ln>
            <a:effectLst/>
          </p:spPr>
          <p:txBody>
            <a:bodyPr wrap="none" anchor="ctr"/>
            <a:lstStyle/>
            <a:p>
              <a:endParaRPr lang="fr-FR" sz="644" dirty="0">
                <a:latin typeface="Lato Light" charset="0"/>
              </a:endParaRPr>
            </a:p>
          </p:txBody>
        </p:sp>
      </p:grpSp>
      <p:sp>
        <p:nvSpPr>
          <p:cNvPr id="93" name="TextBox 92"/>
          <p:cNvSpPr txBox="1"/>
          <p:nvPr>
            <p:custDataLst>
              <p:tags r:id="rId9"/>
            </p:custDataLst>
          </p:nvPr>
        </p:nvSpPr>
        <p:spPr>
          <a:xfrm>
            <a:off x="5653805" y="4176363"/>
            <a:ext cx="1030795" cy="246221"/>
          </a:xfrm>
          <a:prstGeom prst="rect">
            <a:avLst/>
          </a:prstGeom>
          <a:noFill/>
        </p:spPr>
        <p:txBody>
          <a:bodyPr wrap="none" rtlCol="0" anchor="ctr" anchorCtr="0">
            <a:spAutoFit/>
          </a:bodyPr>
          <a:lstStyle/>
          <a:p>
            <a:pPr algn="ctr"/>
            <a:r>
              <a:rPr lang="fr-FR" sz="1000" b="1" spc="122" dirty="0">
                <a:solidFill>
                  <a:schemeClr val="bg1"/>
                </a:solidFill>
                <a:latin typeface="Century Gothic" panose="020B0502020202020204" pitchFamily="34" charset="0"/>
                <a:ea typeface="Lato Black" charset="0"/>
                <a:cs typeface="Lato Black" charset="0"/>
              </a:rPr>
              <a:t>#ANALYSER</a:t>
            </a:r>
          </a:p>
        </p:txBody>
      </p:sp>
      <p:sp>
        <p:nvSpPr>
          <p:cNvPr id="94" name="TextBox 93"/>
          <p:cNvSpPr txBox="1"/>
          <p:nvPr>
            <p:custDataLst>
              <p:tags r:id="rId10"/>
            </p:custDataLst>
          </p:nvPr>
        </p:nvSpPr>
        <p:spPr>
          <a:xfrm>
            <a:off x="5794040" y="2606228"/>
            <a:ext cx="945003" cy="246221"/>
          </a:xfrm>
          <a:prstGeom prst="rect">
            <a:avLst/>
          </a:prstGeom>
          <a:noFill/>
        </p:spPr>
        <p:txBody>
          <a:bodyPr wrap="none" rtlCol="0" anchor="ctr" anchorCtr="0">
            <a:spAutoFit/>
          </a:bodyPr>
          <a:lstStyle/>
          <a:p>
            <a:pPr algn="ctr"/>
            <a:r>
              <a:rPr lang="fr-FR" sz="1000" b="1" spc="122" dirty="0">
                <a:solidFill>
                  <a:schemeClr val="bg1"/>
                </a:solidFill>
                <a:latin typeface="Century Gothic" panose="020B0502020202020204" pitchFamily="34" charset="0"/>
                <a:ea typeface="Lato Black" charset="0"/>
                <a:cs typeface="Lato Black" charset="0"/>
              </a:rPr>
              <a:t>#NOMMER</a:t>
            </a:r>
          </a:p>
        </p:txBody>
      </p:sp>
      <p:sp>
        <p:nvSpPr>
          <p:cNvPr id="95" name="TextBox 94"/>
          <p:cNvSpPr txBox="1"/>
          <p:nvPr>
            <p:custDataLst>
              <p:tags r:id="rId11"/>
            </p:custDataLst>
          </p:nvPr>
        </p:nvSpPr>
        <p:spPr>
          <a:xfrm>
            <a:off x="7663911" y="2840676"/>
            <a:ext cx="883703" cy="246221"/>
          </a:xfrm>
          <a:prstGeom prst="rect">
            <a:avLst/>
          </a:prstGeom>
          <a:noFill/>
        </p:spPr>
        <p:txBody>
          <a:bodyPr wrap="none" rtlCol="0" anchor="ctr" anchorCtr="0">
            <a:spAutoFit/>
          </a:bodyPr>
          <a:lstStyle/>
          <a:p>
            <a:pPr algn="ctr"/>
            <a:r>
              <a:rPr lang="fr-FR" sz="1000" b="1" spc="122" dirty="0">
                <a:solidFill>
                  <a:schemeClr val="bg1"/>
                </a:solidFill>
                <a:latin typeface="Century Gothic" panose="020B0502020202020204" pitchFamily="34" charset="0"/>
                <a:ea typeface="Lato Black" charset="0"/>
                <a:cs typeface="Lato Black" charset="0"/>
              </a:rPr>
              <a:t>#AUDITER</a:t>
            </a:r>
          </a:p>
        </p:txBody>
      </p:sp>
      <p:sp>
        <p:nvSpPr>
          <p:cNvPr id="96" name="TextBox 95"/>
          <p:cNvSpPr txBox="1"/>
          <p:nvPr>
            <p:custDataLst>
              <p:tags r:id="rId12"/>
            </p:custDataLst>
          </p:nvPr>
        </p:nvSpPr>
        <p:spPr>
          <a:xfrm>
            <a:off x="7527849" y="4431694"/>
            <a:ext cx="649217" cy="246221"/>
          </a:xfrm>
          <a:prstGeom prst="rect">
            <a:avLst/>
          </a:prstGeom>
          <a:noFill/>
        </p:spPr>
        <p:txBody>
          <a:bodyPr wrap="none" rtlCol="0" anchor="ctr" anchorCtr="0">
            <a:spAutoFit/>
          </a:bodyPr>
          <a:lstStyle/>
          <a:p>
            <a:pPr algn="ctr"/>
            <a:r>
              <a:rPr lang="fr-FR" sz="1000" b="1" spc="122" dirty="0">
                <a:solidFill>
                  <a:schemeClr val="bg1"/>
                </a:solidFill>
                <a:latin typeface="Century Gothic" panose="020B0502020202020204" pitchFamily="34" charset="0"/>
                <a:ea typeface="Lato Black" charset="0"/>
                <a:cs typeface="Lato Black" charset="0"/>
              </a:rPr>
              <a:t>#AGIR</a:t>
            </a:r>
          </a:p>
        </p:txBody>
      </p:sp>
      <p:sp>
        <p:nvSpPr>
          <p:cNvPr id="118" name="TextBox 117"/>
          <p:cNvSpPr txBox="1"/>
          <p:nvPr>
            <p:custDataLst>
              <p:tags r:id="rId13"/>
            </p:custDataLst>
          </p:nvPr>
        </p:nvSpPr>
        <p:spPr>
          <a:xfrm>
            <a:off x="6525672" y="3396696"/>
            <a:ext cx="1123001" cy="478016"/>
          </a:xfrm>
          <a:prstGeom prst="rect">
            <a:avLst/>
          </a:prstGeom>
          <a:noFill/>
        </p:spPr>
        <p:txBody>
          <a:bodyPr wrap="none" rtlCol="0" anchor="ctr" anchorCtr="0">
            <a:spAutoFit/>
          </a:bodyPr>
          <a:lstStyle/>
          <a:p>
            <a:pPr algn="ctr">
              <a:lnSpc>
                <a:spcPts val="1585"/>
              </a:lnSpc>
            </a:pPr>
            <a:r>
              <a:rPr lang="fr-FR" sz="975" b="1" spc="122" dirty="0">
                <a:solidFill>
                  <a:schemeClr val="tx2"/>
                </a:solidFill>
                <a:latin typeface="Century Gothic" panose="020B0502020202020204" pitchFamily="34" charset="0"/>
                <a:ea typeface="Lato Black" charset="0"/>
                <a:cs typeface="Lato Black" charset="0"/>
              </a:rPr>
              <a:t>LES 4</a:t>
            </a:r>
          </a:p>
          <a:p>
            <a:pPr algn="ctr">
              <a:lnSpc>
                <a:spcPts val="1585"/>
              </a:lnSpc>
            </a:pPr>
            <a:r>
              <a:rPr lang="fr-FR" sz="975" b="1" spc="122" dirty="0">
                <a:solidFill>
                  <a:schemeClr val="tx2"/>
                </a:solidFill>
                <a:latin typeface="Century Gothic" panose="020B0502020202020204" pitchFamily="34" charset="0"/>
                <a:ea typeface="Lato Black" charset="0"/>
                <a:cs typeface="Lato Black" charset="0"/>
              </a:rPr>
              <a:t>ÉTAPES CLÉS</a:t>
            </a:r>
            <a:endParaRPr lang="fr-FR" sz="1138" b="1" spc="122" dirty="0">
              <a:solidFill>
                <a:schemeClr val="tx2"/>
              </a:solidFill>
              <a:latin typeface="Century Gothic" panose="020B0502020202020204" pitchFamily="34" charset="0"/>
              <a:ea typeface="Lato Black" charset="0"/>
              <a:cs typeface="Lato Black" charset="0"/>
            </a:endParaRPr>
          </a:p>
        </p:txBody>
      </p:sp>
      <p:grpSp>
        <p:nvGrpSpPr>
          <p:cNvPr id="63" name="Group 180">
            <a:extLst>
              <a:ext uri="{FF2B5EF4-FFF2-40B4-BE49-F238E27FC236}">
                <a16:creationId xmlns:a16="http://schemas.microsoft.com/office/drawing/2014/main" xmlns="" id="{3F8DAA5A-46FF-42A8-9013-0AADE8D1DB52}"/>
              </a:ext>
            </a:extLst>
          </p:cNvPr>
          <p:cNvGrpSpPr/>
          <p:nvPr>
            <p:custDataLst>
              <p:tags r:id="rId14"/>
            </p:custDataLst>
          </p:nvPr>
        </p:nvGrpSpPr>
        <p:grpSpPr>
          <a:xfrm>
            <a:off x="6913469" y="2337786"/>
            <a:ext cx="401466" cy="376706"/>
            <a:chOff x="6373813" y="2717801"/>
            <a:chExt cx="360363" cy="338138"/>
          </a:xfrm>
          <a:solidFill>
            <a:schemeClr val="accent2"/>
          </a:solidFill>
        </p:grpSpPr>
        <p:sp>
          <p:nvSpPr>
            <p:cNvPr id="64" name="Freeform 132">
              <a:extLst>
                <a:ext uri="{FF2B5EF4-FFF2-40B4-BE49-F238E27FC236}">
                  <a16:creationId xmlns:a16="http://schemas.microsoft.com/office/drawing/2014/main" xmlns="" id="{4335FB6D-CCEE-432E-9F4A-F2EEDAECABA6}"/>
                </a:ext>
              </a:extLst>
            </p:cNvPr>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5" name="Freeform 133">
              <a:extLst>
                <a:ext uri="{FF2B5EF4-FFF2-40B4-BE49-F238E27FC236}">
                  <a16:creationId xmlns:a16="http://schemas.microsoft.com/office/drawing/2014/main" xmlns="" id="{85A17368-8465-4082-912F-5F170DA17448}"/>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6" name="Freeform 134">
              <a:extLst>
                <a:ext uri="{FF2B5EF4-FFF2-40B4-BE49-F238E27FC236}">
                  <a16:creationId xmlns:a16="http://schemas.microsoft.com/office/drawing/2014/main" xmlns="" id="{EFC07250-7CE2-4567-90F9-D4259FCDC094}"/>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7" name="Freeform 135">
              <a:extLst>
                <a:ext uri="{FF2B5EF4-FFF2-40B4-BE49-F238E27FC236}">
                  <a16:creationId xmlns:a16="http://schemas.microsoft.com/office/drawing/2014/main" xmlns="" id="{E6F3580D-380A-424C-AE6A-6115CEE8BC6D}"/>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8" name="Freeform 136">
              <a:extLst>
                <a:ext uri="{FF2B5EF4-FFF2-40B4-BE49-F238E27FC236}">
                  <a16:creationId xmlns:a16="http://schemas.microsoft.com/office/drawing/2014/main" xmlns="" id="{8EBD4213-C125-4E8E-9285-DED7D4196250}"/>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9" name="Freeform 137">
              <a:extLst>
                <a:ext uri="{FF2B5EF4-FFF2-40B4-BE49-F238E27FC236}">
                  <a16:creationId xmlns:a16="http://schemas.microsoft.com/office/drawing/2014/main" xmlns="" id="{7B55732E-C857-47AD-8822-37BE2089AC41}"/>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dirty="0">
                <a:latin typeface="+mn-lt"/>
                <a:ea typeface="+mn-ea"/>
              </a:endParaRPr>
            </a:p>
          </p:txBody>
        </p:sp>
        <p:sp>
          <p:nvSpPr>
            <p:cNvPr id="70" name="Freeform 138">
              <a:extLst>
                <a:ext uri="{FF2B5EF4-FFF2-40B4-BE49-F238E27FC236}">
                  <a16:creationId xmlns:a16="http://schemas.microsoft.com/office/drawing/2014/main" xmlns="" id="{B00FBE39-673E-4C99-816F-6CD3EB3DD24E}"/>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71" name="Freeform 139">
              <a:extLst>
                <a:ext uri="{FF2B5EF4-FFF2-40B4-BE49-F238E27FC236}">
                  <a16:creationId xmlns:a16="http://schemas.microsoft.com/office/drawing/2014/main" xmlns="" id="{AEB0796B-3453-424A-83EE-105C96A323A2}"/>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72" name="Freeform 140">
              <a:extLst>
                <a:ext uri="{FF2B5EF4-FFF2-40B4-BE49-F238E27FC236}">
                  <a16:creationId xmlns:a16="http://schemas.microsoft.com/office/drawing/2014/main" xmlns="" id="{CE7FD6FB-3F73-4582-8DB1-DB406B21AF69}"/>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73" name="Group 170">
            <a:extLst>
              <a:ext uri="{FF2B5EF4-FFF2-40B4-BE49-F238E27FC236}">
                <a16:creationId xmlns:a16="http://schemas.microsoft.com/office/drawing/2014/main" xmlns="" id="{D2DEB162-184E-4934-9129-A15BE3F1D352}"/>
              </a:ext>
            </a:extLst>
          </p:cNvPr>
          <p:cNvGrpSpPr/>
          <p:nvPr>
            <p:custDataLst>
              <p:tags r:id="rId15"/>
            </p:custDataLst>
          </p:nvPr>
        </p:nvGrpSpPr>
        <p:grpSpPr>
          <a:xfrm>
            <a:off x="7976720" y="3454234"/>
            <a:ext cx="399697" cy="401466"/>
            <a:chOff x="4019550" y="3568701"/>
            <a:chExt cx="358775" cy="360363"/>
          </a:xfrm>
          <a:solidFill>
            <a:schemeClr val="accent3"/>
          </a:solidFill>
        </p:grpSpPr>
        <p:sp>
          <p:nvSpPr>
            <p:cNvPr id="74" name="Freeform 105">
              <a:extLst>
                <a:ext uri="{FF2B5EF4-FFF2-40B4-BE49-F238E27FC236}">
                  <a16:creationId xmlns:a16="http://schemas.microsoft.com/office/drawing/2014/main" xmlns="" id="{9C1E8FF4-C69A-4DE4-9528-D310F015E8AF}"/>
                </a:ext>
              </a:extLst>
            </p:cNvPr>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76" name="Freeform 106">
              <a:extLst>
                <a:ext uri="{FF2B5EF4-FFF2-40B4-BE49-F238E27FC236}">
                  <a16:creationId xmlns:a16="http://schemas.microsoft.com/office/drawing/2014/main" xmlns="" id="{A84B3051-3E47-453E-AFAE-CFA70FE790D3}"/>
                </a:ext>
              </a:extLst>
            </p:cNvPr>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79" name="Freeform 90">
            <a:extLst>
              <a:ext uri="{FF2B5EF4-FFF2-40B4-BE49-F238E27FC236}">
                <a16:creationId xmlns:a16="http://schemas.microsoft.com/office/drawing/2014/main" xmlns="" id="{A883BFA6-B4CF-429F-926D-1C532BB8EAF3}"/>
              </a:ext>
            </a:extLst>
          </p:cNvPr>
          <p:cNvSpPr>
            <a:spLocks noEditPoints="1"/>
          </p:cNvSpPr>
          <p:nvPr>
            <p:custDataLst>
              <p:tags r:id="rId16"/>
            </p:custDataLst>
          </p:nvPr>
        </p:nvSpPr>
        <p:spPr bwMode="auto">
          <a:xfrm>
            <a:off x="6868123" y="4562848"/>
            <a:ext cx="401637" cy="401637"/>
          </a:xfrm>
          <a:custGeom>
            <a:avLst/>
            <a:gdLst>
              <a:gd name="T0" fmla="*/ 2147483646 w 123"/>
              <a:gd name="T1" fmla="*/ 2147483646 h 123"/>
              <a:gd name="T2" fmla="*/ 2147483646 w 123"/>
              <a:gd name="T3" fmla="*/ 2147483646 h 123"/>
              <a:gd name="T4" fmla="*/ 0 w 123"/>
              <a:gd name="T5" fmla="*/ 2147483646 h 123"/>
              <a:gd name="T6" fmla="*/ 2147483646 w 123"/>
              <a:gd name="T7" fmla="*/ 2147483646 h 123"/>
              <a:gd name="T8" fmla="*/ 2147483646 w 123"/>
              <a:gd name="T9" fmla="*/ 2147483646 h 123"/>
              <a:gd name="T10" fmla="*/ 2147483646 w 123"/>
              <a:gd name="T11" fmla="*/ 2147483646 h 123"/>
              <a:gd name="T12" fmla="*/ 2147483646 w 123"/>
              <a:gd name="T13" fmla="*/ 2147483646 h 123"/>
              <a:gd name="T14" fmla="*/ 2147483646 w 123"/>
              <a:gd name="T15" fmla="*/ 2147483646 h 123"/>
              <a:gd name="T16" fmla="*/ 2147483646 w 123"/>
              <a:gd name="T17" fmla="*/ 2147483646 h 123"/>
              <a:gd name="T18" fmla="*/ 2147483646 w 123"/>
              <a:gd name="T19" fmla="*/ 2147483646 h 123"/>
              <a:gd name="T20" fmla="*/ 2147483646 w 123"/>
              <a:gd name="T21" fmla="*/ 2147483646 h 123"/>
              <a:gd name="T22" fmla="*/ 2147483646 w 123"/>
              <a:gd name="T23" fmla="*/ 2147483646 h 123"/>
              <a:gd name="T24" fmla="*/ 2147483646 w 123"/>
              <a:gd name="T25" fmla="*/ 2147483646 h 123"/>
              <a:gd name="T26" fmla="*/ 2147483646 w 123"/>
              <a:gd name="T27" fmla="*/ 2147483646 h 123"/>
              <a:gd name="T28" fmla="*/ 2147483646 w 123"/>
              <a:gd name="T29" fmla="*/ 2147483646 h 123"/>
              <a:gd name="T30" fmla="*/ 2147483646 w 123"/>
              <a:gd name="T31" fmla="*/ 2147483646 h 123"/>
              <a:gd name="T32" fmla="*/ 2147483646 w 123"/>
              <a:gd name="T33" fmla="*/ 2147483646 h 123"/>
              <a:gd name="T34" fmla="*/ 2147483646 w 123"/>
              <a:gd name="T35" fmla="*/ 2147483646 h 123"/>
              <a:gd name="T36" fmla="*/ 2147483646 w 123"/>
              <a:gd name="T37" fmla="*/ 2147483646 h 123"/>
              <a:gd name="T38" fmla="*/ 2147483646 w 123"/>
              <a:gd name="T39" fmla="*/ 2147483646 h 123"/>
              <a:gd name="T40" fmla="*/ 2147483646 w 123"/>
              <a:gd name="T41" fmla="*/ 2147483646 h 123"/>
              <a:gd name="T42" fmla="*/ 2147483646 w 123"/>
              <a:gd name="T43" fmla="*/ 2147483646 h 123"/>
              <a:gd name="T44" fmla="*/ 2147483646 w 123"/>
              <a:gd name="T45" fmla="*/ 2147483646 h 123"/>
              <a:gd name="T46" fmla="*/ 2147483646 w 123"/>
              <a:gd name="T47" fmla="*/ 2147483646 h 123"/>
              <a:gd name="T48" fmla="*/ 2147483646 w 123"/>
              <a:gd name="T49" fmla="*/ 2147483646 h 123"/>
              <a:gd name="T50" fmla="*/ 2147483646 w 123"/>
              <a:gd name="T51" fmla="*/ 2147483646 h 123"/>
              <a:gd name="T52" fmla="*/ 2147483646 w 123"/>
              <a:gd name="T53" fmla="*/ 2147483646 h 123"/>
              <a:gd name="T54" fmla="*/ 2147483646 w 123"/>
              <a:gd name="T55" fmla="*/ 2147483646 h 123"/>
              <a:gd name="T56" fmla="*/ 2147483646 w 123"/>
              <a:gd name="T57" fmla="*/ 2147483646 h 123"/>
              <a:gd name="T58" fmla="*/ 2147483646 w 123"/>
              <a:gd name="T59" fmla="*/ 2147483646 h 123"/>
              <a:gd name="T60" fmla="*/ 2147483646 w 123"/>
              <a:gd name="T61" fmla="*/ 2147483646 h 123"/>
              <a:gd name="T62" fmla="*/ 2147483646 w 123"/>
              <a:gd name="T63" fmla="*/ 2147483646 h 123"/>
              <a:gd name="T64" fmla="*/ 2147483646 w 123"/>
              <a:gd name="T65" fmla="*/ 2147483646 h 123"/>
              <a:gd name="T66" fmla="*/ 2147483646 w 123"/>
              <a:gd name="T67" fmla="*/ 2147483646 h 123"/>
              <a:gd name="T68" fmla="*/ 2147483646 w 123"/>
              <a:gd name="T69" fmla="*/ 2147483646 h 123"/>
              <a:gd name="T70" fmla="*/ 2147483646 w 123"/>
              <a:gd name="T71" fmla="*/ 2147483646 h 123"/>
              <a:gd name="T72" fmla="*/ 2147483646 w 123"/>
              <a:gd name="T73" fmla="*/ 2147483646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accent4"/>
          </a:solidFill>
          <a:ln>
            <a:noFill/>
          </a:ln>
        </p:spPr>
        <p:txBody>
          <a:bodyPr/>
          <a:lstStyle/>
          <a:p>
            <a:endParaRPr lang="fr-FR"/>
          </a:p>
        </p:txBody>
      </p:sp>
      <p:grpSp>
        <p:nvGrpSpPr>
          <p:cNvPr id="80" name="Group 176">
            <a:extLst>
              <a:ext uri="{FF2B5EF4-FFF2-40B4-BE49-F238E27FC236}">
                <a16:creationId xmlns:a16="http://schemas.microsoft.com/office/drawing/2014/main" xmlns="" id="{40FFF172-9C87-4269-8B1F-6AB7B8DD6CD6}"/>
              </a:ext>
            </a:extLst>
          </p:cNvPr>
          <p:cNvGrpSpPr/>
          <p:nvPr>
            <p:custDataLst>
              <p:tags r:id="rId17"/>
            </p:custDataLst>
          </p:nvPr>
        </p:nvGrpSpPr>
        <p:grpSpPr>
          <a:xfrm>
            <a:off x="5722894" y="3349202"/>
            <a:ext cx="514944" cy="514944"/>
            <a:chOff x="8780463" y="1906588"/>
            <a:chExt cx="360363" cy="360363"/>
          </a:xfrm>
          <a:solidFill>
            <a:schemeClr val="accent1"/>
          </a:solidFill>
        </p:grpSpPr>
        <p:sp>
          <p:nvSpPr>
            <p:cNvPr id="81" name="Freeform 93">
              <a:extLst>
                <a:ext uri="{FF2B5EF4-FFF2-40B4-BE49-F238E27FC236}">
                  <a16:creationId xmlns:a16="http://schemas.microsoft.com/office/drawing/2014/main" xmlns="" id="{225F06E0-4FA1-4728-9077-CD31ADE8311D}"/>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85" name="Freeform 94">
              <a:extLst>
                <a:ext uri="{FF2B5EF4-FFF2-40B4-BE49-F238E27FC236}">
                  <a16:creationId xmlns:a16="http://schemas.microsoft.com/office/drawing/2014/main" xmlns="" id="{7633B12A-7FCA-4ED4-A2FA-BFC80063C7F8}"/>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88" name="Freeform 95">
              <a:extLst>
                <a:ext uri="{FF2B5EF4-FFF2-40B4-BE49-F238E27FC236}">
                  <a16:creationId xmlns:a16="http://schemas.microsoft.com/office/drawing/2014/main" xmlns="" id="{1EBD15A6-D652-4585-B4B4-4820DF2E89AC}"/>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89" name="Freeform 96">
              <a:extLst>
                <a:ext uri="{FF2B5EF4-FFF2-40B4-BE49-F238E27FC236}">
                  <a16:creationId xmlns:a16="http://schemas.microsoft.com/office/drawing/2014/main" xmlns="" id="{EC1238BE-77A2-4685-BAAA-E4D75C5A498D}"/>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92" name="Freeform 97">
              <a:extLst>
                <a:ext uri="{FF2B5EF4-FFF2-40B4-BE49-F238E27FC236}">
                  <a16:creationId xmlns:a16="http://schemas.microsoft.com/office/drawing/2014/main" xmlns="" id="{96B9C78B-D89F-4291-A09F-2522E7E5B283}"/>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97" name="Freeform 98">
              <a:extLst>
                <a:ext uri="{FF2B5EF4-FFF2-40B4-BE49-F238E27FC236}">
                  <a16:creationId xmlns:a16="http://schemas.microsoft.com/office/drawing/2014/main" xmlns="" id="{CA366B53-B6E4-4DFD-BEC6-47FBF91EFFA0}"/>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98" name="Group 180">
            <a:extLst>
              <a:ext uri="{FF2B5EF4-FFF2-40B4-BE49-F238E27FC236}">
                <a16:creationId xmlns:a16="http://schemas.microsoft.com/office/drawing/2014/main" xmlns="" id="{A6A6B3AA-A2D5-4E16-A229-6B02A7E77991}"/>
              </a:ext>
            </a:extLst>
          </p:cNvPr>
          <p:cNvGrpSpPr/>
          <p:nvPr>
            <p:custDataLst>
              <p:tags r:id="rId18"/>
            </p:custDataLst>
          </p:nvPr>
        </p:nvGrpSpPr>
        <p:grpSpPr>
          <a:xfrm>
            <a:off x="370949" y="2725098"/>
            <a:ext cx="545151" cy="511529"/>
            <a:chOff x="6373813" y="2717801"/>
            <a:chExt cx="360363" cy="338138"/>
          </a:xfrm>
          <a:solidFill>
            <a:schemeClr val="accent2"/>
          </a:solidFill>
        </p:grpSpPr>
        <p:sp>
          <p:nvSpPr>
            <p:cNvPr id="99" name="Freeform 132">
              <a:extLst>
                <a:ext uri="{FF2B5EF4-FFF2-40B4-BE49-F238E27FC236}">
                  <a16:creationId xmlns:a16="http://schemas.microsoft.com/office/drawing/2014/main" xmlns="" id="{CEC1AB48-7EAF-4B8F-821D-15C3820E14F4}"/>
                </a:ext>
              </a:extLst>
            </p:cNvPr>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0" name="Freeform 133">
              <a:extLst>
                <a:ext uri="{FF2B5EF4-FFF2-40B4-BE49-F238E27FC236}">
                  <a16:creationId xmlns:a16="http://schemas.microsoft.com/office/drawing/2014/main" xmlns="" id="{362DEEE6-F53F-4A02-9B1B-FE03954D0F1C}"/>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1" name="Freeform 134">
              <a:extLst>
                <a:ext uri="{FF2B5EF4-FFF2-40B4-BE49-F238E27FC236}">
                  <a16:creationId xmlns:a16="http://schemas.microsoft.com/office/drawing/2014/main" xmlns="" id="{C4AC99DE-CC65-46CB-BBCD-EE453AB8E629}"/>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2" name="Freeform 135">
              <a:extLst>
                <a:ext uri="{FF2B5EF4-FFF2-40B4-BE49-F238E27FC236}">
                  <a16:creationId xmlns:a16="http://schemas.microsoft.com/office/drawing/2014/main" xmlns="" id="{2861321E-C5B7-412D-9FAB-FA8A8C0B9695}"/>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3" name="Freeform 136">
              <a:extLst>
                <a:ext uri="{FF2B5EF4-FFF2-40B4-BE49-F238E27FC236}">
                  <a16:creationId xmlns:a16="http://schemas.microsoft.com/office/drawing/2014/main" xmlns="" id="{305C1D12-9B17-4528-A7EE-64239BBB9C42}"/>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7" name="Freeform 137">
              <a:extLst>
                <a:ext uri="{FF2B5EF4-FFF2-40B4-BE49-F238E27FC236}">
                  <a16:creationId xmlns:a16="http://schemas.microsoft.com/office/drawing/2014/main" xmlns="" id="{ABB02F7C-437B-48C1-8290-F7934002846A}"/>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8" name="Freeform 138">
              <a:extLst>
                <a:ext uri="{FF2B5EF4-FFF2-40B4-BE49-F238E27FC236}">
                  <a16:creationId xmlns:a16="http://schemas.microsoft.com/office/drawing/2014/main" xmlns="" id="{F007C3C5-285A-48D3-9487-6B3113B87896}"/>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9" name="Freeform 139">
              <a:extLst>
                <a:ext uri="{FF2B5EF4-FFF2-40B4-BE49-F238E27FC236}">
                  <a16:creationId xmlns:a16="http://schemas.microsoft.com/office/drawing/2014/main" xmlns="" id="{0F14416D-F554-4A4E-A10C-AAEE81931DE7}"/>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0" name="Freeform 140">
              <a:extLst>
                <a:ext uri="{FF2B5EF4-FFF2-40B4-BE49-F238E27FC236}">
                  <a16:creationId xmlns:a16="http://schemas.microsoft.com/office/drawing/2014/main" xmlns="" id="{A15D808A-D55C-48E0-8765-81017A3F5FF7}"/>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119" name="Group 170">
            <a:extLst>
              <a:ext uri="{FF2B5EF4-FFF2-40B4-BE49-F238E27FC236}">
                <a16:creationId xmlns:a16="http://schemas.microsoft.com/office/drawing/2014/main" xmlns="" id="{E84058B6-7493-4E01-9B84-80DFAA758AC2}"/>
              </a:ext>
            </a:extLst>
          </p:cNvPr>
          <p:cNvGrpSpPr/>
          <p:nvPr>
            <p:custDataLst>
              <p:tags r:id="rId19"/>
            </p:custDataLst>
          </p:nvPr>
        </p:nvGrpSpPr>
        <p:grpSpPr>
          <a:xfrm>
            <a:off x="2708455" y="2712559"/>
            <a:ext cx="606425" cy="609109"/>
            <a:chOff x="4019550" y="3568701"/>
            <a:chExt cx="358775" cy="360363"/>
          </a:xfrm>
          <a:solidFill>
            <a:schemeClr val="accent3"/>
          </a:solidFill>
        </p:grpSpPr>
        <p:sp>
          <p:nvSpPr>
            <p:cNvPr id="120" name="Freeform 105">
              <a:extLst>
                <a:ext uri="{FF2B5EF4-FFF2-40B4-BE49-F238E27FC236}">
                  <a16:creationId xmlns:a16="http://schemas.microsoft.com/office/drawing/2014/main" xmlns="" id="{845646DA-F0B2-49CA-B8CE-EF38D4852FD2}"/>
                </a:ext>
              </a:extLst>
            </p:cNvPr>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1" name="Freeform 106">
              <a:extLst>
                <a:ext uri="{FF2B5EF4-FFF2-40B4-BE49-F238E27FC236}">
                  <a16:creationId xmlns:a16="http://schemas.microsoft.com/office/drawing/2014/main" xmlns="" id="{8481AB1E-36F1-49A8-899F-BBAD565625B7}"/>
                </a:ext>
              </a:extLst>
            </p:cNvPr>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22" name="Freeform 90">
            <a:extLst>
              <a:ext uri="{FF2B5EF4-FFF2-40B4-BE49-F238E27FC236}">
                <a16:creationId xmlns:a16="http://schemas.microsoft.com/office/drawing/2014/main" xmlns="" id="{57E6E84A-9CCB-4922-B76E-C9BFCA34A558}"/>
              </a:ext>
            </a:extLst>
          </p:cNvPr>
          <p:cNvSpPr>
            <a:spLocks noEditPoints="1"/>
          </p:cNvSpPr>
          <p:nvPr>
            <p:custDataLst>
              <p:tags r:id="rId20"/>
            </p:custDataLst>
          </p:nvPr>
        </p:nvSpPr>
        <p:spPr bwMode="auto">
          <a:xfrm rot="20950624">
            <a:off x="454381" y="3841156"/>
            <a:ext cx="511530" cy="511530"/>
          </a:xfrm>
          <a:custGeom>
            <a:avLst/>
            <a:gdLst>
              <a:gd name="T0" fmla="*/ 2147483646 w 123"/>
              <a:gd name="T1" fmla="*/ 2147483646 h 123"/>
              <a:gd name="T2" fmla="*/ 2147483646 w 123"/>
              <a:gd name="T3" fmla="*/ 2147483646 h 123"/>
              <a:gd name="T4" fmla="*/ 0 w 123"/>
              <a:gd name="T5" fmla="*/ 2147483646 h 123"/>
              <a:gd name="T6" fmla="*/ 2147483646 w 123"/>
              <a:gd name="T7" fmla="*/ 2147483646 h 123"/>
              <a:gd name="T8" fmla="*/ 2147483646 w 123"/>
              <a:gd name="T9" fmla="*/ 2147483646 h 123"/>
              <a:gd name="T10" fmla="*/ 2147483646 w 123"/>
              <a:gd name="T11" fmla="*/ 2147483646 h 123"/>
              <a:gd name="T12" fmla="*/ 2147483646 w 123"/>
              <a:gd name="T13" fmla="*/ 2147483646 h 123"/>
              <a:gd name="T14" fmla="*/ 2147483646 w 123"/>
              <a:gd name="T15" fmla="*/ 2147483646 h 123"/>
              <a:gd name="T16" fmla="*/ 2147483646 w 123"/>
              <a:gd name="T17" fmla="*/ 2147483646 h 123"/>
              <a:gd name="T18" fmla="*/ 2147483646 w 123"/>
              <a:gd name="T19" fmla="*/ 2147483646 h 123"/>
              <a:gd name="T20" fmla="*/ 2147483646 w 123"/>
              <a:gd name="T21" fmla="*/ 2147483646 h 123"/>
              <a:gd name="T22" fmla="*/ 2147483646 w 123"/>
              <a:gd name="T23" fmla="*/ 2147483646 h 123"/>
              <a:gd name="T24" fmla="*/ 2147483646 w 123"/>
              <a:gd name="T25" fmla="*/ 2147483646 h 123"/>
              <a:gd name="T26" fmla="*/ 2147483646 w 123"/>
              <a:gd name="T27" fmla="*/ 2147483646 h 123"/>
              <a:gd name="T28" fmla="*/ 2147483646 w 123"/>
              <a:gd name="T29" fmla="*/ 2147483646 h 123"/>
              <a:gd name="T30" fmla="*/ 2147483646 w 123"/>
              <a:gd name="T31" fmla="*/ 2147483646 h 123"/>
              <a:gd name="T32" fmla="*/ 2147483646 w 123"/>
              <a:gd name="T33" fmla="*/ 2147483646 h 123"/>
              <a:gd name="T34" fmla="*/ 2147483646 w 123"/>
              <a:gd name="T35" fmla="*/ 2147483646 h 123"/>
              <a:gd name="T36" fmla="*/ 2147483646 w 123"/>
              <a:gd name="T37" fmla="*/ 2147483646 h 123"/>
              <a:gd name="T38" fmla="*/ 2147483646 w 123"/>
              <a:gd name="T39" fmla="*/ 2147483646 h 123"/>
              <a:gd name="T40" fmla="*/ 2147483646 w 123"/>
              <a:gd name="T41" fmla="*/ 2147483646 h 123"/>
              <a:gd name="T42" fmla="*/ 2147483646 w 123"/>
              <a:gd name="T43" fmla="*/ 2147483646 h 123"/>
              <a:gd name="T44" fmla="*/ 2147483646 w 123"/>
              <a:gd name="T45" fmla="*/ 2147483646 h 123"/>
              <a:gd name="T46" fmla="*/ 2147483646 w 123"/>
              <a:gd name="T47" fmla="*/ 2147483646 h 123"/>
              <a:gd name="T48" fmla="*/ 2147483646 w 123"/>
              <a:gd name="T49" fmla="*/ 2147483646 h 123"/>
              <a:gd name="T50" fmla="*/ 2147483646 w 123"/>
              <a:gd name="T51" fmla="*/ 2147483646 h 123"/>
              <a:gd name="T52" fmla="*/ 2147483646 w 123"/>
              <a:gd name="T53" fmla="*/ 2147483646 h 123"/>
              <a:gd name="T54" fmla="*/ 2147483646 w 123"/>
              <a:gd name="T55" fmla="*/ 2147483646 h 123"/>
              <a:gd name="T56" fmla="*/ 2147483646 w 123"/>
              <a:gd name="T57" fmla="*/ 2147483646 h 123"/>
              <a:gd name="T58" fmla="*/ 2147483646 w 123"/>
              <a:gd name="T59" fmla="*/ 2147483646 h 123"/>
              <a:gd name="T60" fmla="*/ 2147483646 w 123"/>
              <a:gd name="T61" fmla="*/ 2147483646 h 123"/>
              <a:gd name="T62" fmla="*/ 2147483646 w 123"/>
              <a:gd name="T63" fmla="*/ 2147483646 h 123"/>
              <a:gd name="T64" fmla="*/ 2147483646 w 123"/>
              <a:gd name="T65" fmla="*/ 2147483646 h 123"/>
              <a:gd name="T66" fmla="*/ 2147483646 w 123"/>
              <a:gd name="T67" fmla="*/ 2147483646 h 123"/>
              <a:gd name="T68" fmla="*/ 2147483646 w 123"/>
              <a:gd name="T69" fmla="*/ 2147483646 h 123"/>
              <a:gd name="T70" fmla="*/ 2147483646 w 123"/>
              <a:gd name="T71" fmla="*/ 2147483646 h 123"/>
              <a:gd name="T72" fmla="*/ 2147483646 w 123"/>
              <a:gd name="T73" fmla="*/ 2147483646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accent4"/>
          </a:solidFill>
          <a:ln>
            <a:noFill/>
          </a:ln>
        </p:spPr>
        <p:txBody>
          <a:bodyPr/>
          <a:lstStyle/>
          <a:p>
            <a:endParaRPr lang="fr-FR"/>
          </a:p>
        </p:txBody>
      </p:sp>
      <p:grpSp>
        <p:nvGrpSpPr>
          <p:cNvPr id="123" name="Group 176">
            <a:extLst>
              <a:ext uri="{FF2B5EF4-FFF2-40B4-BE49-F238E27FC236}">
                <a16:creationId xmlns:a16="http://schemas.microsoft.com/office/drawing/2014/main" xmlns="" id="{63D31B8A-D8DA-4E8B-8FF3-11810669E454}"/>
              </a:ext>
            </a:extLst>
          </p:cNvPr>
          <p:cNvGrpSpPr/>
          <p:nvPr>
            <p:custDataLst>
              <p:tags r:id="rId21"/>
            </p:custDataLst>
          </p:nvPr>
        </p:nvGrpSpPr>
        <p:grpSpPr>
          <a:xfrm>
            <a:off x="2728879" y="3776113"/>
            <a:ext cx="689934" cy="689934"/>
            <a:chOff x="8780463" y="1906588"/>
            <a:chExt cx="360363" cy="360363"/>
          </a:xfrm>
          <a:solidFill>
            <a:schemeClr val="accent1"/>
          </a:solidFill>
        </p:grpSpPr>
        <p:sp>
          <p:nvSpPr>
            <p:cNvPr id="124" name="Freeform 93">
              <a:extLst>
                <a:ext uri="{FF2B5EF4-FFF2-40B4-BE49-F238E27FC236}">
                  <a16:creationId xmlns:a16="http://schemas.microsoft.com/office/drawing/2014/main" xmlns="" id="{FE5F6F17-79C0-4455-AFCA-C539D6CFD5F1}"/>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5" name="Freeform 94">
              <a:extLst>
                <a:ext uri="{FF2B5EF4-FFF2-40B4-BE49-F238E27FC236}">
                  <a16:creationId xmlns:a16="http://schemas.microsoft.com/office/drawing/2014/main" xmlns="" id="{BFC8E703-C7C2-4370-9D27-F63E0B4E9040}"/>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6" name="Freeform 95">
              <a:extLst>
                <a:ext uri="{FF2B5EF4-FFF2-40B4-BE49-F238E27FC236}">
                  <a16:creationId xmlns:a16="http://schemas.microsoft.com/office/drawing/2014/main" xmlns="" id="{58224536-8DC1-413F-8AC5-554B79B23E7C}"/>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7" name="Freeform 96">
              <a:extLst>
                <a:ext uri="{FF2B5EF4-FFF2-40B4-BE49-F238E27FC236}">
                  <a16:creationId xmlns:a16="http://schemas.microsoft.com/office/drawing/2014/main" xmlns="" id="{B7641466-7229-4AB9-9F59-2E944E2116CD}"/>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8" name="Freeform 97">
              <a:extLst>
                <a:ext uri="{FF2B5EF4-FFF2-40B4-BE49-F238E27FC236}">
                  <a16:creationId xmlns:a16="http://schemas.microsoft.com/office/drawing/2014/main" xmlns="" id="{AF5F7E25-2614-465A-B078-FB6BF8E10A3F}"/>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9" name="Freeform 98">
              <a:extLst>
                <a:ext uri="{FF2B5EF4-FFF2-40B4-BE49-F238E27FC236}">
                  <a16:creationId xmlns:a16="http://schemas.microsoft.com/office/drawing/2014/main" xmlns="" id="{DEBFCA51-F115-430F-86CD-AD89B2413D65}"/>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1521920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500" fill="hold"/>
                                        <p:tgtEl>
                                          <p:spTgt spid="118"/>
                                        </p:tgtEl>
                                        <p:attrNameLst>
                                          <p:attrName>ppt_x</p:attrName>
                                        </p:attrNameLst>
                                      </p:cBhvr>
                                      <p:tavLst>
                                        <p:tav tm="0">
                                          <p:val>
                                            <p:strVal val="#ppt_x"/>
                                          </p:val>
                                        </p:tav>
                                        <p:tav tm="100000">
                                          <p:val>
                                            <p:strVal val="#ppt_x"/>
                                          </p:val>
                                        </p:tav>
                                      </p:tavLst>
                                    </p:anim>
                                    <p:anim calcmode="lin" valueType="num">
                                      <p:cBhvr additive="base">
                                        <p:cTn id="28" dur="500" fill="hold"/>
                                        <p:tgtEl>
                                          <p:spTgt spid="1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9"/>
                                        </p:tgtEl>
                                        <p:attrNameLst>
                                          <p:attrName>style.visibility</p:attrName>
                                        </p:attrNameLst>
                                      </p:cBhvr>
                                      <p:to>
                                        <p:strVal val="visible"/>
                                      </p:to>
                                    </p:set>
                                    <p:animEffect transition="in" filter="fade">
                                      <p:cBhvr>
                                        <p:cTn id="57" dur="500"/>
                                        <p:tgtEl>
                                          <p:spTgt spid="11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500"/>
                                        <p:tgtEl>
                                          <p:spTgt spid="122"/>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fade">
                                      <p:cBhvr>
                                        <p:cTn id="75" dur="500"/>
                                        <p:tgtEl>
                                          <p:spTgt spid="123"/>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4" grpId="0"/>
      <p:bldP spid="87" grpId="0"/>
      <p:bldP spid="91" grpId="0"/>
      <p:bldP spid="93" grpId="0"/>
      <p:bldP spid="94" grpId="0"/>
      <p:bldP spid="95" grpId="0"/>
      <p:bldP spid="96" grpId="0"/>
      <p:bldP spid="118" grpId="0"/>
      <p:bldP spid="79" grpId="0" animBg="1"/>
      <p:bldP spid="1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custDataLst>
              <p:tags r:id="rId1"/>
            </p:custDataLst>
          </p:nvPr>
        </p:nvGrpSpPr>
        <p:grpSpPr>
          <a:xfrm>
            <a:off x="686432" y="252066"/>
            <a:ext cx="8518412" cy="844849"/>
            <a:chOff x="1690738" y="483017"/>
            <a:chExt cx="20962938" cy="2079087"/>
          </a:xfrm>
        </p:grpSpPr>
        <p:sp>
          <p:nvSpPr>
            <p:cNvPr id="160" name="TextBox 1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Référent ou DPO ?</a:t>
              </a:r>
            </a:p>
          </p:txBody>
        </p:sp>
        <p:sp>
          <p:nvSpPr>
            <p:cNvPr id="163" name="Rectangle 162"/>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164"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Il est nécessaire de disposer d’une personne </a:t>
              </a:r>
              <a:r>
                <a:rPr lang="fr-FR" sz="1260" dirty="0" smtClean="0">
                  <a:latin typeface="Century Gothic" panose="020B0502020202020204" pitchFamily="34" charset="0"/>
                  <a:cs typeface="Lato Light"/>
                </a:rPr>
                <a:t>ressource…</a:t>
              </a:r>
              <a:endParaRPr lang="fr-FR" sz="1260" dirty="0">
                <a:solidFill>
                  <a:schemeClr val="accent1"/>
                </a:solidFill>
                <a:latin typeface="Century Gothic" panose="020B0502020202020204" pitchFamily="34" charset="0"/>
                <a:cs typeface="Lato Light"/>
              </a:endParaRPr>
            </a:p>
          </p:txBody>
        </p:sp>
      </p:grpSp>
      <p:grpSp>
        <p:nvGrpSpPr>
          <p:cNvPr id="3" name="Groupe 2">
            <a:extLst>
              <a:ext uri="{FF2B5EF4-FFF2-40B4-BE49-F238E27FC236}">
                <a16:creationId xmlns:a16="http://schemas.microsoft.com/office/drawing/2014/main" xmlns="" id="{36B68ACB-65D7-4A04-AF86-B89AA74B23DB}"/>
              </a:ext>
            </a:extLst>
          </p:cNvPr>
          <p:cNvGrpSpPr/>
          <p:nvPr>
            <p:custDataLst>
              <p:tags r:id="rId2"/>
            </p:custDataLst>
          </p:nvPr>
        </p:nvGrpSpPr>
        <p:grpSpPr>
          <a:xfrm>
            <a:off x="2986898" y="3280397"/>
            <a:ext cx="4605380" cy="2987333"/>
            <a:chOff x="2167104" y="2559634"/>
            <a:chExt cx="5675743" cy="3681636"/>
          </a:xfrm>
        </p:grpSpPr>
        <p:grpSp>
          <p:nvGrpSpPr>
            <p:cNvPr id="77" name="Group 76"/>
            <p:cNvGrpSpPr/>
            <p:nvPr>
              <p:custDataLst>
                <p:tags r:id="rId8"/>
              </p:custDataLst>
            </p:nvPr>
          </p:nvGrpSpPr>
          <p:grpSpPr>
            <a:xfrm>
              <a:off x="4138527" y="3683160"/>
              <a:ext cx="1601727" cy="2116377"/>
              <a:chOff x="9829438" y="5671231"/>
              <a:chExt cx="4196867" cy="5545360"/>
            </a:xfrm>
          </p:grpSpPr>
          <p:sp>
            <p:nvSpPr>
              <p:cNvPr id="78" name="Freeform 37"/>
              <p:cNvSpPr>
                <a:spLocks noChangeArrowheads="1"/>
              </p:cNvSpPr>
              <p:nvPr/>
            </p:nvSpPr>
            <p:spPr bwMode="auto">
              <a:xfrm>
                <a:off x="10222282" y="5671231"/>
                <a:ext cx="3460286" cy="3453573"/>
              </a:xfrm>
              <a:custGeom>
                <a:avLst/>
                <a:gdLst>
                  <a:gd name="T0" fmla="*/ 3028 w 6055"/>
                  <a:gd name="T1" fmla="*/ 0 h 6044"/>
                  <a:gd name="T2" fmla="*/ 3028 w 6055"/>
                  <a:gd name="T3" fmla="*/ 0 h 6044"/>
                  <a:gd name="T4" fmla="*/ 0 w 6055"/>
                  <a:gd name="T5" fmla="*/ 3021 h 6044"/>
                  <a:gd name="T6" fmla="*/ 212 w 6055"/>
                  <a:gd name="T7" fmla="*/ 4128 h 6044"/>
                  <a:gd name="T8" fmla="*/ 285 w 6055"/>
                  <a:gd name="T9" fmla="*/ 4221 h 6044"/>
                  <a:gd name="T10" fmla="*/ 425 w 6055"/>
                  <a:gd name="T11" fmla="*/ 4418 h 6044"/>
                  <a:gd name="T12" fmla="*/ 425 w 6055"/>
                  <a:gd name="T13" fmla="*/ 4428 h 6044"/>
                  <a:gd name="T14" fmla="*/ 606 w 6055"/>
                  <a:gd name="T15" fmla="*/ 4630 h 6044"/>
                  <a:gd name="T16" fmla="*/ 560 w 6055"/>
                  <a:gd name="T17" fmla="*/ 4765 h 6044"/>
                  <a:gd name="T18" fmla="*/ 1838 w 6055"/>
                  <a:gd name="T19" fmla="*/ 5799 h 6044"/>
                  <a:gd name="T20" fmla="*/ 2096 w 6055"/>
                  <a:gd name="T21" fmla="*/ 5541 h 6044"/>
                  <a:gd name="T22" fmla="*/ 2960 w 6055"/>
                  <a:gd name="T23" fmla="*/ 6043 h 6044"/>
                  <a:gd name="T24" fmla="*/ 3012 w 6055"/>
                  <a:gd name="T25" fmla="*/ 6043 h 6044"/>
                  <a:gd name="T26" fmla="*/ 3876 w 6055"/>
                  <a:gd name="T27" fmla="*/ 5541 h 6044"/>
                  <a:gd name="T28" fmla="*/ 4160 w 6055"/>
                  <a:gd name="T29" fmla="*/ 5826 h 6044"/>
                  <a:gd name="T30" fmla="*/ 6054 w 6055"/>
                  <a:gd name="T31" fmla="*/ 3021 h 6044"/>
                  <a:gd name="T32" fmla="*/ 6054 w 6055"/>
                  <a:gd name="T33" fmla="*/ 3021 h 6044"/>
                  <a:gd name="T34" fmla="*/ 3028 w 6055"/>
                  <a:gd name="T35" fmla="*/ 0 h 6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55" h="6044">
                    <a:moveTo>
                      <a:pt x="3028" y="0"/>
                    </a:moveTo>
                    <a:lnTo>
                      <a:pt x="3028" y="0"/>
                    </a:lnTo>
                    <a:cubicBezTo>
                      <a:pt x="1357" y="0"/>
                      <a:pt x="0" y="1350"/>
                      <a:pt x="0" y="3021"/>
                    </a:cubicBezTo>
                    <a:cubicBezTo>
                      <a:pt x="0" y="3409"/>
                      <a:pt x="79" y="3787"/>
                      <a:pt x="212" y="4128"/>
                    </a:cubicBezTo>
                    <a:cubicBezTo>
                      <a:pt x="239" y="4155"/>
                      <a:pt x="264" y="4190"/>
                      <a:pt x="285" y="4221"/>
                    </a:cubicBezTo>
                    <a:cubicBezTo>
                      <a:pt x="368" y="4253"/>
                      <a:pt x="425" y="4330"/>
                      <a:pt x="425" y="4418"/>
                    </a:cubicBezTo>
                    <a:cubicBezTo>
                      <a:pt x="425" y="4423"/>
                      <a:pt x="425" y="4423"/>
                      <a:pt x="425" y="4428"/>
                    </a:cubicBezTo>
                    <a:cubicBezTo>
                      <a:pt x="528" y="4438"/>
                      <a:pt x="606" y="4527"/>
                      <a:pt x="606" y="4630"/>
                    </a:cubicBezTo>
                    <a:cubicBezTo>
                      <a:pt x="606" y="4682"/>
                      <a:pt x="585" y="4729"/>
                      <a:pt x="560" y="4765"/>
                    </a:cubicBezTo>
                    <a:cubicBezTo>
                      <a:pt x="875" y="5220"/>
                      <a:pt x="1320" y="5577"/>
                      <a:pt x="1838" y="5799"/>
                    </a:cubicBezTo>
                    <a:cubicBezTo>
                      <a:pt x="2096" y="5541"/>
                      <a:pt x="2096" y="5541"/>
                      <a:pt x="2096" y="5541"/>
                    </a:cubicBezTo>
                    <a:cubicBezTo>
                      <a:pt x="2960" y="6043"/>
                      <a:pt x="2960" y="6043"/>
                      <a:pt x="2960" y="6043"/>
                    </a:cubicBezTo>
                    <a:cubicBezTo>
                      <a:pt x="2976" y="6043"/>
                      <a:pt x="2997" y="6043"/>
                      <a:pt x="3012" y="6043"/>
                    </a:cubicBezTo>
                    <a:cubicBezTo>
                      <a:pt x="3876" y="5541"/>
                      <a:pt x="3876" y="5541"/>
                      <a:pt x="3876" y="5541"/>
                    </a:cubicBezTo>
                    <a:cubicBezTo>
                      <a:pt x="4160" y="5826"/>
                      <a:pt x="4160" y="5826"/>
                      <a:pt x="4160" y="5826"/>
                    </a:cubicBezTo>
                    <a:cubicBezTo>
                      <a:pt x="5268" y="5381"/>
                      <a:pt x="6054" y="4288"/>
                      <a:pt x="6054" y="3021"/>
                    </a:cubicBezTo>
                    <a:lnTo>
                      <a:pt x="6054" y="3021"/>
                    </a:lnTo>
                    <a:cubicBezTo>
                      <a:pt x="6054" y="1350"/>
                      <a:pt x="4699" y="0"/>
                      <a:pt x="3028" y="0"/>
                    </a:cubicBezTo>
                  </a:path>
                </a:pathLst>
              </a:custGeom>
              <a:solidFill>
                <a:schemeClr val="accent3">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79" name="Freeform 38"/>
              <p:cNvSpPr>
                <a:spLocks noChangeArrowheads="1"/>
              </p:cNvSpPr>
              <p:nvPr/>
            </p:nvSpPr>
            <p:spPr bwMode="auto">
              <a:xfrm>
                <a:off x="10343406" y="8028172"/>
                <a:ext cx="225886" cy="366636"/>
              </a:xfrm>
              <a:custGeom>
                <a:avLst/>
                <a:gdLst>
                  <a:gd name="T0" fmla="*/ 0 w 395"/>
                  <a:gd name="T1" fmla="*/ 0 h 638"/>
                  <a:gd name="T2" fmla="*/ 0 w 395"/>
                  <a:gd name="T3" fmla="*/ 0 h 638"/>
                  <a:gd name="T4" fmla="*/ 348 w 395"/>
                  <a:gd name="T5" fmla="*/ 637 h 638"/>
                  <a:gd name="T6" fmla="*/ 394 w 395"/>
                  <a:gd name="T7" fmla="*/ 502 h 638"/>
                  <a:gd name="T8" fmla="*/ 213 w 395"/>
                  <a:gd name="T9" fmla="*/ 300 h 638"/>
                  <a:gd name="T10" fmla="*/ 213 w 395"/>
                  <a:gd name="T11" fmla="*/ 290 h 638"/>
                  <a:gd name="T12" fmla="*/ 73 w 395"/>
                  <a:gd name="T13" fmla="*/ 93 h 638"/>
                  <a:gd name="T14" fmla="*/ 0 w 395"/>
                  <a:gd name="T15" fmla="*/ 0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638">
                    <a:moveTo>
                      <a:pt x="0" y="0"/>
                    </a:moveTo>
                    <a:lnTo>
                      <a:pt x="0" y="0"/>
                    </a:lnTo>
                    <a:cubicBezTo>
                      <a:pt x="89" y="228"/>
                      <a:pt x="208" y="441"/>
                      <a:pt x="348" y="637"/>
                    </a:cubicBezTo>
                    <a:cubicBezTo>
                      <a:pt x="373" y="601"/>
                      <a:pt x="394" y="554"/>
                      <a:pt x="394" y="502"/>
                    </a:cubicBezTo>
                    <a:cubicBezTo>
                      <a:pt x="394" y="399"/>
                      <a:pt x="316" y="310"/>
                      <a:pt x="213" y="300"/>
                    </a:cubicBezTo>
                    <a:cubicBezTo>
                      <a:pt x="213" y="295"/>
                      <a:pt x="213" y="295"/>
                      <a:pt x="213" y="290"/>
                    </a:cubicBezTo>
                    <a:cubicBezTo>
                      <a:pt x="213" y="202"/>
                      <a:pt x="156" y="125"/>
                      <a:pt x="73" y="93"/>
                    </a:cubicBezTo>
                    <a:cubicBezTo>
                      <a:pt x="52" y="62"/>
                      <a:pt x="27" y="27"/>
                      <a:pt x="0" y="0"/>
                    </a:cubicBezTo>
                  </a:path>
                </a:pathLst>
              </a:custGeom>
              <a:solidFill>
                <a:srgbClr val="F5F4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0" name="Freeform 39"/>
              <p:cNvSpPr>
                <a:spLocks noChangeArrowheads="1"/>
              </p:cNvSpPr>
              <p:nvPr/>
            </p:nvSpPr>
            <p:spPr bwMode="auto">
              <a:xfrm>
                <a:off x="9878543" y="8836733"/>
                <a:ext cx="4098657" cy="2366764"/>
              </a:xfrm>
              <a:custGeom>
                <a:avLst/>
                <a:gdLst>
                  <a:gd name="T0" fmla="*/ 7135 w 7173"/>
                  <a:gd name="T1" fmla="*/ 3482 h 4145"/>
                  <a:gd name="T2" fmla="*/ 7135 w 7173"/>
                  <a:gd name="T3" fmla="*/ 3482 h 4145"/>
                  <a:gd name="T4" fmla="*/ 6338 w 7173"/>
                  <a:gd name="T5" fmla="*/ 4144 h 4145"/>
                  <a:gd name="T6" fmla="*/ 833 w 7173"/>
                  <a:gd name="T7" fmla="*/ 4144 h 4145"/>
                  <a:gd name="T8" fmla="*/ 36 w 7173"/>
                  <a:gd name="T9" fmla="*/ 3482 h 4145"/>
                  <a:gd name="T10" fmla="*/ 275 w 7173"/>
                  <a:gd name="T11" fmla="*/ 1334 h 4145"/>
                  <a:gd name="T12" fmla="*/ 1097 w 7173"/>
                  <a:gd name="T13" fmla="*/ 647 h 4145"/>
                  <a:gd name="T14" fmla="*/ 2365 w 7173"/>
                  <a:gd name="T15" fmla="*/ 331 h 4145"/>
                  <a:gd name="T16" fmla="*/ 2696 w 7173"/>
                  <a:gd name="T17" fmla="*/ 0 h 4145"/>
                  <a:gd name="T18" fmla="*/ 3586 w 7173"/>
                  <a:gd name="T19" fmla="*/ 517 h 4145"/>
                  <a:gd name="T20" fmla="*/ 4476 w 7173"/>
                  <a:gd name="T21" fmla="*/ 0 h 4145"/>
                  <a:gd name="T22" fmla="*/ 4802 w 7173"/>
                  <a:gd name="T23" fmla="*/ 331 h 4145"/>
                  <a:gd name="T24" fmla="*/ 6075 w 7173"/>
                  <a:gd name="T25" fmla="*/ 647 h 4145"/>
                  <a:gd name="T26" fmla="*/ 6898 w 7173"/>
                  <a:gd name="T27" fmla="*/ 1334 h 4145"/>
                  <a:gd name="T28" fmla="*/ 7135 w 7173"/>
                  <a:gd name="T2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73" h="4145">
                    <a:moveTo>
                      <a:pt x="7135" y="3482"/>
                    </a:moveTo>
                    <a:lnTo>
                      <a:pt x="7135" y="3482"/>
                    </a:lnTo>
                    <a:cubicBezTo>
                      <a:pt x="7172" y="3844"/>
                      <a:pt x="6815" y="4144"/>
                      <a:pt x="6338" y="4144"/>
                    </a:cubicBezTo>
                    <a:cubicBezTo>
                      <a:pt x="833" y="4144"/>
                      <a:pt x="833" y="4144"/>
                      <a:pt x="833" y="4144"/>
                    </a:cubicBezTo>
                    <a:cubicBezTo>
                      <a:pt x="358" y="4144"/>
                      <a:pt x="0" y="3844"/>
                      <a:pt x="36" y="3482"/>
                    </a:cubicBezTo>
                    <a:cubicBezTo>
                      <a:pt x="275" y="1334"/>
                      <a:pt x="275" y="1334"/>
                      <a:pt x="275" y="1334"/>
                    </a:cubicBezTo>
                    <a:cubicBezTo>
                      <a:pt x="306" y="1024"/>
                      <a:pt x="683" y="739"/>
                      <a:pt x="1097" y="647"/>
                    </a:cubicBezTo>
                    <a:cubicBezTo>
                      <a:pt x="1330" y="589"/>
                      <a:pt x="1992" y="419"/>
                      <a:pt x="2365" y="331"/>
                    </a:cubicBezTo>
                    <a:cubicBezTo>
                      <a:pt x="2696" y="0"/>
                      <a:pt x="2696" y="0"/>
                      <a:pt x="2696" y="0"/>
                    </a:cubicBezTo>
                    <a:cubicBezTo>
                      <a:pt x="3586" y="517"/>
                      <a:pt x="3586" y="517"/>
                      <a:pt x="3586" y="517"/>
                    </a:cubicBezTo>
                    <a:cubicBezTo>
                      <a:pt x="4476" y="0"/>
                      <a:pt x="4476" y="0"/>
                      <a:pt x="4476" y="0"/>
                    </a:cubicBezTo>
                    <a:cubicBezTo>
                      <a:pt x="4802" y="331"/>
                      <a:pt x="4802" y="331"/>
                      <a:pt x="4802" y="331"/>
                    </a:cubicBezTo>
                    <a:cubicBezTo>
                      <a:pt x="4802" y="331"/>
                      <a:pt x="5842" y="589"/>
                      <a:pt x="6075" y="647"/>
                    </a:cubicBezTo>
                    <a:cubicBezTo>
                      <a:pt x="6489" y="739"/>
                      <a:pt x="6867" y="1024"/>
                      <a:pt x="6898" y="1334"/>
                    </a:cubicBezTo>
                    <a:cubicBezTo>
                      <a:pt x="7135" y="3482"/>
                      <a:pt x="7135" y="3482"/>
                      <a:pt x="7135" y="3482"/>
                    </a:cubicBez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1" name="Freeform 40"/>
              <p:cNvSpPr>
                <a:spLocks noChangeArrowheads="1"/>
              </p:cNvSpPr>
              <p:nvPr/>
            </p:nvSpPr>
            <p:spPr bwMode="auto">
              <a:xfrm>
                <a:off x="11927873" y="8836733"/>
                <a:ext cx="2049329" cy="2366764"/>
              </a:xfrm>
              <a:custGeom>
                <a:avLst/>
                <a:gdLst>
                  <a:gd name="T0" fmla="*/ 3549 w 3587"/>
                  <a:gd name="T1" fmla="*/ 3482 h 4145"/>
                  <a:gd name="T2" fmla="*/ 3549 w 3587"/>
                  <a:gd name="T3" fmla="*/ 3482 h 4145"/>
                  <a:gd name="T4" fmla="*/ 3312 w 3587"/>
                  <a:gd name="T5" fmla="*/ 1334 h 4145"/>
                  <a:gd name="T6" fmla="*/ 2489 w 3587"/>
                  <a:gd name="T7" fmla="*/ 647 h 4145"/>
                  <a:gd name="T8" fmla="*/ 1216 w 3587"/>
                  <a:gd name="T9" fmla="*/ 331 h 4145"/>
                  <a:gd name="T10" fmla="*/ 890 w 3587"/>
                  <a:gd name="T11" fmla="*/ 0 h 4145"/>
                  <a:gd name="T12" fmla="*/ 0 w 3587"/>
                  <a:gd name="T13" fmla="*/ 517 h 4145"/>
                  <a:gd name="T14" fmla="*/ 5 w 3587"/>
                  <a:gd name="T15" fmla="*/ 4144 h 4145"/>
                  <a:gd name="T16" fmla="*/ 2752 w 3587"/>
                  <a:gd name="T17" fmla="*/ 4144 h 4145"/>
                  <a:gd name="T18" fmla="*/ 3549 w 3587"/>
                  <a:gd name="T1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4145">
                    <a:moveTo>
                      <a:pt x="3549" y="3482"/>
                    </a:moveTo>
                    <a:lnTo>
                      <a:pt x="3549" y="3482"/>
                    </a:lnTo>
                    <a:cubicBezTo>
                      <a:pt x="3312" y="1334"/>
                      <a:pt x="3312" y="1334"/>
                      <a:pt x="3312" y="1334"/>
                    </a:cubicBezTo>
                    <a:cubicBezTo>
                      <a:pt x="3281" y="1024"/>
                      <a:pt x="2903" y="739"/>
                      <a:pt x="2489" y="647"/>
                    </a:cubicBezTo>
                    <a:cubicBezTo>
                      <a:pt x="2209" y="579"/>
                      <a:pt x="1216" y="331"/>
                      <a:pt x="1216" y="331"/>
                    </a:cubicBezTo>
                    <a:cubicBezTo>
                      <a:pt x="890" y="0"/>
                      <a:pt x="890" y="0"/>
                      <a:pt x="890" y="0"/>
                    </a:cubicBezTo>
                    <a:cubicBezTo>
                      <a:pt x="0" y="517"/>
                      <a:pt x="0" y="517"/>
                      <a:pt x="0" y="517"/>
                    </a:cubicBezTo>
                    <a:cubicBezTo>
                      <a:pt x="5" y="4144"/>
                      <a:pt x="5" y="4144"/>
                      <a:pt x="5" y="4144"/>
                    </a:cubicBezTo>
                    <a:cubicBezTo>
                      <a:pt x="2752" y="4144"/>
                      <a:pt x="2752" y="4144"/>
                      <a:pt x="2752" y="4144"/>
                    </a:cubicBezTo>
                    <a:cubicBezTo>
                      <a:pt x="3229" y="4144"/>
                      <a:pt x="3586" y="3844"/>
                      <a:pt x="3549" y="3482"/>
                    </a:cubicBezTo>
                  </a:path>
                </a:pathLst>
              </a:custGeom>
              <a:solidFill>
                <a:srgbClr val="E2E1E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2" name="Freeform 41"/>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3" name="Freeform 42"/>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4" name="Freeform 43"/>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5" name="Freeform 44"/>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6" name="Freeform 45"/>
              <p:cNvSpPr>
                <a:spLocks noChangeArrowheads="1"/>
              </p:cNvSpPr>
              <p:nvPr/>
            </p:nvSpPr>
            <p:spPr bwMode="auto">
              <a:xfrm>
                <a:off x="11927873" y="9023326"/>
                <a:ext cx="697296" cy="556500"/>
              </a:xfrm>
              <a:custGeom>
                <a:avLst/>
                <a:gdLst>
                  <a:gd name="T0" fmla="*/ 1222 w 1223"/>
                  <a:gd name="T1" fmla="*/ 0 h 969"/>
                  <a:gd name="T2" fmla="*/ 1222 w 1223"/>
                  <a:gd name="T3" fmla="*/ 0 h 969"/>
                  <a:gd name="T4" fmla="*/ 0 w 1223"/>
                  <a:gd name="T5" fmla="*/ 186 h 969"/>
                  <a:gd name="T6" fmla="*/ 0 w 1223"/>
                  <a:gd name="T7" fmla="*/ 585 h 969"/>
                  <a:gd name="T8" fmla="*/ 383 w 1223"/>
                  <a:gd name="T9" fmla="*/ 968 h 969"/>
                  <a:gd name="T10" fmla="*/ 388 w 1223"/>
                  <a:gd name="T11" fmla="*/ 968 h 969"/>
                  <a:gd name="T12" fmla="*/ 1222 w 1223"/>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1223" h="969">
                    <a:moveTo>
                      <a:pt x="1222" y="0"/>
                    </a:moveTo>
                    <a:lnTo>
                      <a:pt x="1222" y="0"/>
                    </a:lnTo>
                    <a:cubicBezTo>
                      <a:pt x="0" y="186"/>
                      <a:pt x="0" y="186"/>
                      <a:pt x="0" y="186"/>
                    </a:cubicBezTo>
                    <a:cubicBezTo>
                      <a:pt x="0" y="585"/>
                      <a:pt x="0" y="585"/>
                      <a:pt x="0" y="585"/>
                    </a:cubicBezTo>
                    <a:cubicBezTo>
                      <a:pt x="383" y="968"/>
                      <a:pt x="383" y="968"/>
                      <a:pt x="383" y="968"/>
                    </a:cubicBezTo>
                    <a:cubicBezTo>
                      <a:pt x="388" y="968"/>
                      <a:pt x="388" y="968"/>
                      <a:pt x="388" y="968"/>
                    </a:cubicBezTo>
                    <a:cubicBezTo>
                      <a:pt x="1222" y="0"/>
                      <a:pt x="1222" y="0"/>
                      <a:pt x="1222" y="0"/>
                    </a:cubicBezTo>
                  </a:path>
                </a:pathLst>
              </a:custGeom>
              <a:solidFill>
                <a:srgbClr val="C0BE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7" name="Freeform 46"/>
              <p:cNvSpPr>
                <a:spLocks noChangeArrowheads="1"/>
              </p:cNvSpPr>
              <p:nvPr/>
            </p:nvSpPr>
            <p:spPr bwMode="auto">
              <a:xfrm>
                <a:off x="11230578" y="8836733"/>
                <a:ext cx="697295" cy="625245"/>
              </a:xfrm>
              <a:custGeom>
                <a:avLst/>
                <a:gdLst>
                  <a:gd name="T0" fmla="*/ 864 w 1222"/>
                  <a:gd name="T1" fmla="*/ 1091 h 1092"/>
                  <a:gd name="T2" fmla="*/ 0 w 1222"/>
                  <a:gd name="T3" fmla="*/ 331 h 1092"/>
                  <a:gd name="T4" fmla="*/ 331 w 1222"/>
                  <a:gd name="T5" fmla="*/ 0 h 1092"/>
                  <a:gd name="T6" fmla="*/ 1221 w 1222"/>
                  <a:gd name="T7" fmla="*/ 517 h 1092"/>
                  <a:gd name="T8" fmla="*/ 864 w 1222"/>
                  <a:gd name="T9" fmla="*/ 1091 h 1092"/>
                </a:gdLst>
                <a:ahLst/>
                <a:cxnLst>
                  <a:cxn ang="0">
                    <a:pos x="T0" y="T1"/>
                  </a:cxn>
                  <a:cxn ang="0">
                    <a:pos x="T2" y="T3"/>
                  </a:cxn>
                  <a:cxn ang="0">
                    <a:pos x="T4" y="T5"/>
                  </a:cxn>
                  <a:cxn ang="0">
                    <a:pos x="T6" y="T7"/>
                  </a:cxn>
                  <a:cxn ang="0">
                    <a:pos x="T8" y="T9"/>
                  </a:cxn>
                </a:cxnLst>
                <a:rect l="0" t="0" r="r" b="b"/>
                <a:pathLst>
                  <a:path w="1222" h="1092">
                    <a:moveTo>
                      <a:pt x="864" y="1091"/>
                    </a:moveTo>
                    <a:lnTo>
                      <a:pt x="0" y="331"/>
                    </a:lnTo>
                    <a:lnTo>
                      <a:pt x="331" y="0"/>
                    </a:lnTo>
                    <a:lnTo>
                      <a:pt x="1221" y="517"/>
                    </a:lnTo>
                    <a:lnTo>
                      <a:pt x="864" y="109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8" name="Freeform 47"/>
              <p:cNvSpPr>
                <a:spLocks noChangeArrowheads="1"/>
              </p:cNvSpPr>
              <p:nvPr/>
            </p:nvSpPr>
            <p:spPr bwMode="auto">
              <a:xfrm>
                <a:off x="11927873" y="8836733"/>
                <a:ext cx="694023" cy="625245"/>
              </a:xfrm>
              <a:custGeom>
                <a:avLst/>
                <a:gdLst>
                  <a:gd name="T0" fmla="*/ 352 w 1217"/>
                  <a:gd name="T1" fmla="*/ 1091 h 1092"/>
                  <a:gd name="T2" fmla="*/ 1216 w 1217"/>
                  <a:gd name="T3" fmla="*/ 331 h 1092"/>
                  <a:gd name="T4" fmla="*/ 890 w 1217"/>
                  <a:gd name="T5" fmla="*/ 0 h 1092"/>
                  <a:gd name="T6" fmla="*/ 0 w 1217"/>
                  <a:gd name="T7" fmla="*/ 517 h 1092"/>
                  <a:gd name="T8" fmla="*/ 352 w 1217"/>
                  <a:gd name="T9" fmla="*/ 1091 h 1092"/>
                </a:gdLst>
                <a:ahLst/>
                <a:cxnLst>
                  <a:cxn ang="0">
                    <a:pos x="T0" y="T1"/>
                  </a:cxn>
                  <a:cxn ang="0">
                    <a:pos x="T2" y="T3"/>
                  </a:cxn>
                  <a:cxn ang="0">
                    <a:pos x="T4" y="T5"/>
                  </a:cxn>
                  <a:cxn ang="0">
                    <a:pos x="T6" y="T7"/>
                  </a:cxn>
                  <a:cxn ang="0">
                    <a:pos x="T8" y="T9"/>
                  </a:cxn>
                </a:cxnLst>
                <a:rect l="0" t="0" r="r" b="b"/>
                <a:pathLst>
                  <a:path w="1217" h="1092">
                    <a:moveTo>
                      <a:pt x="352" y="1091"/>
                    </a:moveTo>
                    <a:lnTo>
                      <a:pt x="1216" y="331"/>
                    </a:lnTo>
                    <a:lnTo>
                      <a:pt x="890" y="0"/>
                    </a:lnTo>
                    <a:lnTo>
                      <a:pt x="0" y="517"/>
                    </a:lnTo>
                    <a:lnTo>
                      <a:pt x="352" y="1091"/>
                    </a:ln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89" name="Freeform 48"/>
              <p:cNvSpPr>
                <a:spLocks noChangeArrowheads="1"/>
              </p:cNvSpPr>
              <p:nvPr/>
            </p:nvSpPr>
            <p:spPr bwMode="auto">
              <a:xfrm>
                <a:off x="11734725" y="9288481"/>
                <a:ext cx="386295" cy="314258"/>
              </a:xfrm>
              <a:custGeom>
                <a:avLst/>
                <a:gdLst>
                  <a:gd name="T0" fmla="*/ 166 w 673"/>
                  <a:gd name="T1" fmla="*/ 549 h 550"/>
                  <a:gd name="T2" fmla="*/ 0 w 673"/>
                  <a:gd name="T3" fmla="*/ 275 h 550"/>
                  <a:gd name="T4" fmla="*/ 166 w 673"/>
                  <a:gd name="T5" fmla="*/ 0 h 550"/>
                  <a:gd name="T6" fmla="*/ 501 w 673"/>
                  <a:gd name="T7" fmla="*/ 0 h 550"/>
                  <a:gd name="T8" fmla="*/ 672 w 673"/>
                  <a:gd name="T9" fmla="*/ 275 h 550"/>
                  <a:gd name="T10" fmla="*/ 501 w 673"/>
                  <a:gd name="T11" fmla="*/ 549 h 550"/>
                  <a:gd name="T12" fmla="*/ 166 w 673"/>
                  <a:gd name="T13" fmla="*/ 549 h 550"/>
                </a:gdLst>
                <a:ahLst/>
                <a:cxnLst>
                  <a:cxn ang="0">
                    <a:pos x="T0" y="T1"/>
                  </a:cxn>
                  <a:cxn ang="0">
                    <a:pos x="T2" y="T3"/>
                  </a:cxn>
                  <a:cxn ang="0">
                    <a:pos x="T4" y="T5"/>
                  </a:cxn>
                  <a:cxn ang="0">
                    <a:pos x="T6" y="T7"/>
                  </a:cxn>
                  <a:cxn ang="0">
                    <a:pos x="T8" y="T9"/>
                  </a:cxn>
                  <a:cxn ang="0">
                    <a:pos x="T10" y="T11"/>
                  </a:cxn>
                  <a:cxn ang="0">
                    <a:pos x="T12" y="T13"/>
                  </a:cxn>
                </a:cxnLst>
                <a:rect l="0" t="0" r="r" b="b"/>
                <a:pathLst>
                  <a:path w="673" h="550">
                    <a:moveTo>
                      <a:pt x="166" y="549"/>
                    </a:moveTo>
                    <a:lnTo>
                      <a:pt x="0" y="275"/>
                    </a:lnTo>
                    <a:lnTo>
                      <a:pt x="166" y="0"/>
                    </a:lnTo>
                    <a:lnTo>
                      <a:pt x="501" y="0"/>
                    </a:lnTo>
                    <a:lnTo>
                      <a:pt x="672" y="275"/>
                    </a:lnTo>
                    <a:lnTo>
                      <a:pt x="501" y="549"/>
                    </a:lnTo>
                    <a:lnTo>
                      <a:pt x="166" y="549"/>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0" name="Freeform 49"/>
              <p:cNvSpPr>
                <a:spLocks noChangeArrowheads="1"/>
              </p:cNvSpPr>
              <p:nvPr/>
            </p:nvSpPr>
            <p:spPr bwMode="auto">
              <a:xfrm>
                <a:off x="11931146" y="9288481"/>
                <a:ext cx="186600" cy="314258"/>
              </a:xfrm>
              <a:custGeom>
                <a:avLst/>
                <a:gdLst>
                  <a:gd name="T0" fmla="*/ 160 w 327"/>
                  <a:gd name="T1" fmla="*/ 0 h 550"/>
                  <a:gd name="T2" fmla="*/ 0 w 327"/>
                  <a:gd name="T3" fmla="*/ 0 h 550"/>
                  <a:gd name="T4" fmla="*/ 0 w 327"/>
                  <a:gd name="T5" fmla="*/ 549 h 550"/>
                  <a:gd name="T6" fmla="*/ 160 w 327"/>
                  <a:gd name="T7" fmla="*/ 549 h 550"/>
                  <a:gd name="T8" fmla="*/ 326 w 327"/>
                  <a:gd name="T9" fmla="*/ 275 h 550"/>
                  <a:gd name="T10" fmla="*/ 160 w 327"/>
                  <a:gd name="T11" fmla="*/ 0 h 550"/>
                </a:gdLst>
                <a:ahLst/>
                <a:cxnLst>
                  <a:cxn ang="0">
                    <a:pos x="T0" y="T1"/>
                  </a:cxn>
                  <a:cxn ang="0">
                    <a:pos x="T2" y="T3"/>
                  </a:cxn>
                  <a:cxn ang="0">
                    <a:pos x="T4" y="T5"/>
                  </a:cxn>
                  <a:cxn ang="0">
                    <a:pos x="T6" y="T7"/>
                  </a:cxn>
                  <a:cxn ang="0">
                    <a:pos x="T8" y="T9"/>
                  </a:cxn>
                  <a:cxn ang="0">
                    <a:pos x="T10" y="T11"/>
                  </a:cxn>
                </a:cxnLst>
                <a:rect l="0" t="0" r="r" b="b"/>
                <a:pathLst>
                  <a:path w="327" h="550">
                    <a:moveTo>
                      <a:pt x="160" y="0"/>
                    </a:moveTo>
                    <a:lnTo>
                      <a:pt x="0" y="0"/>
                    </a:lnTo>
                    <a:lnTo>
                      <a:pt x="0" y="549"/>
                    </a:lnTo>
                    <a:lnTo>
                      <a:pt x="160" y="549"/>
                    </a:lnTo>
                    <a:lnTo>
                      <a:pt x="326" y="275"/>
                    </a:lnTo>
                    <a:lnTo>
                      <a:pt x="160" y="0"/>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1" name="Freeform 50"/>
              <p:cNvSpPr>
                <a:spLocks noChangeArrowheads="1"/>
              </p:cNvSpPr>
              <p:nvPr/>
            </p:nvSpPr>
            <p:spPr bwMode="auto">
              <a:xfrm>
                <a:off x="11744546" y="9602740"/>
                <a:ext cx="363380" cy="1604031"/>
              </a:xfrm>
              <a:custGeom>
                <a:avLst/>
                <a:gdLst>
                  <a:gd name="T0" fmla="*/ 636 w 637"/>
                  <a:gd name="T1" fmla="*/ 2810 h 2811"/>
                  <a:gd name="T2" fmla="*/ 485 w 637"/>
                  <a:gd name="T3" fmla="*/ 0 h 2811"/>
                  <a:gd name="T4" fmla="*/ 150 w 637"/>
                  <a:gd name="T5" fmla="*/ 0 h 2811"/>
                  <a:gd name="T6" fmla="*/ 0 w 637"/>
                  <a:gd name="T7" fmla="*/ 2810 h 2811"/>
                  <a:gd name="T8" fmla="*/ 636 w 637"/>
                  <a:gd name="T9" fmla="*/ 2810 h 2811"/>
                </a:gdLst>
                <a:ahLst/>
                <a:cxnLst>
                  <a:cxn ang="0">
                    <a:pos x="T0" y="T1"/>
                  </a:cxn>
                  <a:cxn ang="0">
                    <a:pos x="T2" y="T3"/>
                  </a:cxn>
                  <a:cxn ang="0">
                    <a:pos x="T4" y="T5"/>
                  </a:cxn>
                  <a:cxn ang="0">
                    <a:pos x="T6" y="T7"/>
                  </a:cxn>
                  <a:cxn ang="0">
                    <a:pos x="T8" y="T9"/>
                  </a:cxn>
                </a:cxnLst>
                <a:rect l="0" t="0" r="r" b="b"/>
                <a:pathLst>
                  <a:path w="637" h="2811">
                    <a:moveTo>
                      <a:pt x="636" y="2810"/>
                    </a:moveTo>
                    <a:lnTo>
                      <a:pt x="485" y="0"/>
                    </a:lnTo>
                    <a:lnTo>
                      <a:pt x="150" y="0"/>
                    </a:lnTo>
                    <a:lnTo>
                      <a:pt x="0" y="2810"/>
                    </a:lnTo>
                    <a:lnTo>
                      <a:pt x="636" y="2810"/>
                    </a:lnTo>
                  </a:path>
                </a:pathLst>
              </a:custGeom>
              <a:solidFill>
                <a:srgbClr val="2323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2" name="Freeform 51"/>
              <p:cNvSpPr>
                <a:spLocks noChangeArrowheads="1"/>
              </p:cNvSpPr>
              <p:nvPr/>
            </p:nvSpPr>
            <p:spPr bwMode="auto">
              <a:xfrm>
                <a:off x="11931146" y="9602740"/>
                <a:ext cx="176780" cy="1604031"/>
              </a:xfrm>
              <a:custGeom>
                <a:avLst/>
                <a:gdLst>
                  <a:gd name="T0" fmla="*/ 0 w 312"/>
                  <a:gd name="T1" fmla="*/ 2810 h 2811"/>
                  <a:gd name="T2" fmla="*/ 311 w 312"/>
                  <a:gd name="T3" fmla="*/ 2810 h 2811"/>
                  <a:gd name="T4" fmla="*/ 160 w 312"/>
                  <a:gd name="T5" fmla="*/ 0 h 2811"/>
                  <a:gd name="T6" fmla="*/ 0 w 312"/>
                  <a:gd name="T7" fmla="*/ 0 h 2811"/>
                  <a:gd name="T8" fmla="*/ 0 w 312"/>
                  <a:gd name="T9" fmla="*/ 2810 h 2811"/>
                </a:gdLst>
                <a:ahLst/>
                <a:cxnLst>
                  <a:cxn ang="0">
                    <a:pos x="T0" y="T1"/>
                  </a:cxn>
                  <a:cxn ang="0">
                    <a:pos x="T2" y="T3"/>
                  </a:cxn>
                  <a:cxn ang="0">
                    <a:pos x="T4" y="T5"/>
                  </a:cxn>
                  <a:cxn ang="0">
                    <a:pos x="T6" y="T7"/>
                  </a:cxn>
                  <a:cxn ang="0">
                    <a:pos x="T8" y="T9"/>
                  </a:cxn>
                </a:cxnLst>
                <a:rect l="0" t="0" r="r" b="b"/>
                <a:pathLst>
                  <a:path w="312" h="2811">
                    <a:moveTo>
                      <a:pt x="0" y="2810"/>
                    </a:moveTo>
                    <a:lnTo>
                      <a:pt x="311" y="2810"/>
                    </a:lnTo>
                    <a:lnTo>
                      <a:pt x="160" y="0"/>
                    </a:lnTo>
                    <a:lnTo>
                      <a:pt x="0" y="0"/>
                    </a:lnTo>
                    <a:lnTo>
                      <a:pt x="0" y="2810"/>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3" name="Freeform 52"/>
              <p:cNvSpPr>
                <a:spLocks noChangeArrowheads="1"/>
              </p:cNvSpPr>
              <p:nvPr/>
            </p:nvSpPr>
            <p:spPr bwMode="auto">
              <a:xfrm>
                <a:off x="9829438" y="9013505"/>
                <a:ext cx="2098432" cy="2203086"/>
              </a:xfrm>
              <a:custGeom>
                <a:avLst/>
                <a:gdLst>
                  <a:gd name="T0" fmla="*/ 3673 w 3674"/>
                  <a:gd name="T1" fmla="*/ 3855 h 3856"/>
                  <a:gd name="T2" fmla="*/ 3673 w 3674"/>
                  <a:gd name="T3" fmla="*/ 3855 h 3856"/>
                  <a:gd name="T4" fmla="*/ 3673 w 3674"/>
                  <a:gd name="T5" fmla="*/ 3855 h 3856"/>
                  <a:gd name="T6" fmla="*/ 3673 w 3674"/>
                  <a:gd name="T7" fmla="*/ 3757 h 3856"/>
                  <a:gd name="T8" fmla="*/ 3673 w 3674"/>
                  <a:gd name="T9" fmla="*/ 3767 h 3856"/>
                  <a:gd name="T10" fmla="*/ 2473 w 3674"/>
                  <a:gd name="T11" fmla="*/ 11 h 3856"/>
                  <a:gd name="T12" fmla="*/ 2452 w 3674"/>
                  <a:gd name="T13" fmla="*/ 0 h 3856"/>
                  <a:gd name="T14" fmla="*/ 2447 w 3674"/>
                  <a:gd name="T15" fmla="*/ 0 h 3856"/>
                  <a:gd name="T16" fmla="*/ 1831 w 3674"/>
                  <a:gd name="T17" fmla="*/ 156 h 3856"/>
                  <a:gd name="T18" fmla="*/ 1180 w 3674"/>
                  <a:gd name="T19" fmla="*/ 316 h 3856"/>
                  <a:gd name="T20" fmla="*/ 341 w 3674"/>
                  <a:gd name="T21" fmla="*/ 1020 h 3856"/>
                  <a:gd name="T22" fmla="*/ 0 w 3674"/>
                  <a:gd name="T23" fmla="*/ 3855 h 3856"/>
                  <a:gd name="T24" fmla="*/ 3673 w 3674"/>
                  <a:gd name="T25"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4" h="3856">
                    <a:moveTo>
                      <a:pt x="3673" y="3855"/>
                    </a:moveTo>
                    <a:lnTo>
                      <a:pt x="3673" y="3855"/>
                    </a:lnTo>
                    <a:lnTo>
                      <a:pt x="3673" y="3855"/>
                    </a:lnTo>
                    <a:cubicBezTo>
                      <a:pt x="3673" y="3757"/>
                      <a:pt x="3673" y="3757"/>
                      <a:pt x="3673" y="3757"/>
                    </a:cubicBezTo>
                    <a:cubicBezTo>
                      <a:pt x="3673" y="3767"/>
                      <a:pt x="3673" y="3767"/>
                      <a:pt x="3673" y="3767"/>
                    </a:cubicBezTo>
                    <a:cubicBezTo>
                      <a:pt x="2473" y="11"/>
                      <a:pt x="2473" y="11"/>
                      <a:pt x="2473" y="11"/>
                    </a:cubicBezTo>
                    <a:cubicBezTo>
                      <a:pt x="2468" y="6"/>
                      <a:pt x="2462" y="0"/>
                      <a:pt x="2452" y="0"/>
                    </a:cubicBezTo>
                    <a:cubicBezTo>
                      <a:pt x="2452" y="0"/>
                      <a:pt x="2452" y="0"/>
                      <a:pt x="2447" y="0"/>
                    </a:cubicBezTo>
                    <a:cubicBezTo>
                      <a:pt x="2281" y="42"/>
                      <a:pt x="2054" y="98"/>
                      <a:pt x="1831" y="156"/>
                    </a:cubicBezTo>
                    <a:cubicBezTo>
                      <a:pt x="1562" y="223"/>
                      <a:pt x="1309" y="285"/>
                      <a:pt x="1180" y="316"/>
                    </a:cubicBezTo>
                    <a:cubicBezTo>
                      <a:pt x="729" y="419"/>
                      <a:pt x="372" y="725"/>
                      <a:pt x="341" y="1020"/>
                    </a:cubicBezTo>
                    <a:cubicBezTo>
                      <a:pt x="0" y="3855"/>
                      <a:pt x="0" y="3855"/>
                      <a:pt x="0" y="3855"/>
                    </a:cubicBezTo>
                    <a:lnTo>
                      <a:pt x="3673" y="385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4" name="Freeform 53"/>
              <p:cNvSpPr>
                <a:spLocks noChangeArrowheads="1"/>
              </p:cNvSpPr>
              <p:nvPr/>
            </p:nvSpPr>
            <p:spPr bwMode="auto">
              <a:xfrm>
                <a:off x="11931146" y="9013505"/>
                <a:ext cx="2095159" cy="2203086"/>
              </a:xfrm>
              <a:custGeom>
                <a:avLst/>
                <a:gdLst>
                  <a:gd name="T0" fmla="*/ 3663 w 3664"/>
                  <a:gd name="T1" fmla="*/ 3855 h 3856"/>
                  <a:gd name="T2" fmla="*/ 3663 w 3664"/>
                  <a:gd name="T3" fmla="*/ 3855 h 3856"/>
                  <a:gd name="T4" fmla="*/ 3321 w 3664"/>
                  <a:gd name="T5" fmla="*/ 1024 h 3856"/>
                  <a:gd name="T6" fmla="*/ 2483 w 3664"/>
                  <a:gd name="T7" fmla="*/ 316 h 3856"/>
                  <a:gd name="T8" fmla="*/ 1211 w 3664"/>
                  <a:gd name="T9" fmla="*/ 0 h 3856"/>
                  <a:gd name="T10" fmla="*/ 1205 w 3664"/>
                  <a:gd name="T11" fmla="*/ 0 h 3856"/>
                  <a:gd name="T12" fmla="*/ 1190 w 3664"/>
                  <a:gd name="T13" fmla="*/ 11 h 3856"/>
                  <a:gd name="T14" fmla="*/ 0 w 3664"/>
                  <a:gd name="T15" fmla="*/ 3736 h 3856"/>
                  <a:gd name="T16" fmla="*/ 0 w 3664"/>
                  <a:gd name="T17" fmla="*/ 3855 h 3856"/>
                  <a:gd name="T18" fmla="*/ 0 w 3664"/>
                  <a:gd name="T19" fmla="*/ 3855 h 3856"/>
                  <a:gd name="T20" fmla="*/ 3663 w 3664"/>
                  <a:gd name="T21"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4" h="3856">
                    <a:moveTo>
                      <a:pt x="3663" y="3855"/>
                    </a:moveTo>
                    <a:lnTo>
                      <a:pt x="3663" y="3855"/>
                    </a:lnTo>
                    <a:cubicBezTo>
                      <a:pt x="3321" y="1024"/>
                      <a:pt x="3321" y="1024"/>
                      <a:pt x="3321" y="1024"/>
                    </a:cubicBezTo>
                    <a:cubicBezTo>
                      <a:pt x="3290" y="725"/>
                      <a:pt x="2933" y="419"/>
                      <a:pt x="2483" y="316"/>
                    </a:cubicBezTo>
                    <a:cubicBezTo>
                      <a:pt x="2250" y="259"/>
                      <a:pt x="1221" y="0"/>
                      <a:pt x="1211" y="0"/>
                    </a:cubicBezTo>
                    <a:cubicBezTo>
                      <a:pt x="1211" y="0"/>
                      <a:pt x="1211" y="0"/>
                      <a:pt x="1205" y="0"/>
                    </a:cubicBezTo>
                    <a:cubicBezTo>
                      <a:pt x="1200" y="0"/>
                      <a:pt x="1190" y="6"/>
                      <a:pt x="1190" y="11"/>
                    </a:cubicBezTo>
                    <a:cubicBezTo>
                      <a:pt x="0" y="3736"/>
                      <a:pt x="0" y="3736"/>
                      <a:pt x="0" y="3736"/>
                    </a:cubicBezTo>
                    <a:cubicBezTo>
                      <a:pt x="0" y="3855"/>
                      <a:pt x="0" y="3855"/>
                      <a:pt x="0" y="3855"/>
                    </a:cubicBezTo>
                    <a:lnTo>
                      <a:pt x="0" y="3855"/>
                    </a:lnTo>
                    <a:lnTo>
                      <a:pt x="3663" y="385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grpSp>
            <p:nvGrpSpPr>
              <p:cNvPr id="95" name="Group 94"/>
              <p:cNvGrpSpPr/>
              <p:nvPr/>
            </p:nvGrpSpPr>
            <p:grpSpPr>
              <a:xfrm>
                <a:off x="10991597" y="9013505"/>
                <a:ext cx="1866003" cy="2203086"/>
                <a:chOff x="11003802" y="9090394"/>
                <a:chExt cx="2412373" cy="2848155"/>
              </a:xfrm>
              <a:solidFill>
                <a:schemeClr val="tx2"/>
              </a:solidFill>
            </p:grpSpPr>
            <p:sp>
              <p:nvSpPr>
                <p:cNvPr id="120" name="Freeform 54"/>
                <p:cNvSpPr>
                  <a:spLocks noChangeArrowheads="1"/>
                </p:cNvSpPr>
                <p:nvPr/>
              </p:nvSpPr>
              <p:spPr bwMode="auto">
                <a:xfrm>
                  <a:off x="11003802" y="9090394"/>
                  <a:ext cx="1210419" cy="2848155"/>
                </a:xfrm>
                <a:custGeom>
                  <a:avLst/>
                  <a:gdLst>
                    <a:gd name="T0" fmla="*/ 1640 w 1641"/>
                    <a:gd name="T1" fmla="*/ 3767 h 3856"/>
                    <a:gd name="T2" fmla="*/ 1640 w 1641"/>
                    <a:gd name="T3" fmla="*/ 3767 h 3856"/>
                    <a:gd name="T4" fmla="*/ 440 w 1641"/>
                    <a:gd name="T5" fmla="*/ 11 h 3856"/>
                    <a:gd name="T6" fmla="*/ 419 w 1641"/>
                    <a:gd name="T7" fmla="*/ 0 h 3856"/>
                    <a:gd name="T8" fmla="*/ 414 w 1641"/>
                    <a:gd name="T9" fmla="*/ 0 h 3856"/>
                    <a:gd name="T10" fmla="*/ 83 w 1641"/>
                    <a:gd name="T11" fmla="*/ 83 h 3856"/>
                    <a:gd name="T12" fmla="*/ 0 w 1641"/>
                    <a:gd name="T13" fmla="*/ 658 h 3856"/>
                    <a:gd name="T14" fmla="*/ 275 w 1641"/>
                    <a:gd name="T15" fmla="*/ 932 h 3856"/>
                    <a:gd name="T16" fmla="*/ 57 w 1641"/>
                    <a:gd name="T17" fmla="*/ 1149 h 3856"/>
                    <a:gd name="T18" fmla="*/ 1262 w 1641"/>
                    <a:gd name="T19" fmla="*/ 3855 h 3856"/>
                    <a:gd name="T20" fmla="*/ 1640 w 1641"/>
                    <a:gd name="T21" fmla="*/ 3855 h 3856"/>
                    <a:gd name="T22" fmla="*/ 1640 w 1641"/>
                    <a:gd name="T23" fmla="*/ 376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1" h="3856">
                      <a:moveTo>
                        <a:pt x="1640" y="3767"/>
                      </a:moveTo>
                      <a:lnTo>
                        <a:pt x="1640" y="3767"/>
                      </a:lnTo>
                      <a:cubicBezTo>
                        <a:pt x="440" y="11"/>
                        <a:pt x="440" y="11"/>
                        <a:pt x="440" y="11"/>
                      </a:cubicBezTo>
                      <a:cubicBezTo>
                        <a:pt x="435" y="6"/>
                        <a:pt x="429" y="0"/>
                        <a:pt x="419" y="0"/>
                      </a:cubicBezTo>
                      <a:cubicBezTo>
                        <a:pt x="419" y="0"/>
                        <a:pt x="419" y="0"/>
                        <a:pt x="414" y="0"/>
                      </a:cubicBezTo>
                      <a:cubicBezTo>
                        <a:pt x="321" y="21"/>
                        <a:pt x="207" y="52"/>
                        <a:pt x="83" y="83"/>
                      </a:cubicBezTo>
                      <a:cubicBezTo>
                        <a:pt x="0" y="658"/>
                        <a:pt x="0" y="658"/>
                        <a:pt x="0" y="658"/>
                      </a:cubicBezTo>
                      <a:cubicBezTo>
                        <a:pt x="275" y="932"/>
                        <a:pt x="275" y="932"/>
                        <a:pt x="275" y="932"/>
                      </a:cubicBezTo>
                      <a:cubicBezTo>
                        <a:pt x="57" y="1149"/>
                        <a:pt x="57" y="1149"/>
                        <a:pt x="57" y="1149"/>
                      </a:cubicBezTo>
                      <a:cubicBezTo>
                        <a:pt x="1262" y="3855"/>
                        <a:pt x="1262" y="3855"/>
                        <a:pt x="1262" y="3855"/>
                      </a:cubicBezTo>
                      <a:cubicBezTo>
                        <a:pt x="1640" y="3855"/>
                        <a:pt x="1640" y="3855"/>
                        <a:pt x="1640" y="3855"/>
                      </a:cubicBezTo>
                      <a:lnTo>
                        <a:pt x="1640" y="3767"/>
                      </a:lnTo>
                    </a:path>
                  </a:pathLst>
                </a:custGeom>
                <a:grpFill/>
                <a:ln>
                  <a:noFill/>
                </a:ln>
                <a:effectLst/>
                <a:extLst/>
              </p:spPr>
              <p:txBody>
                <a:bodyPr wrap="none" anchor="ctr"/>
                <a:lstStyle/>
                <a:p>
                  <a:pPr>
                    <a:defRPr/>
                  </a:pPr>
                  <a:endParaRPr lang="fr-FR" sz="644"/>
                </a:p>
              </p:txBody>
            </p:sp>
            <p:sp>
              <p:nvSpPr>
                <p:cNvPr id="121" name="Freeform 55"/>
                <p:cNvSpPr>
                  <a:spLocks noChangeArrowheads="1"/>
                </p:cNvSpPr>
                <p:nvPr/>
              </p:nvSpPr>
              <p:spPr bwMode="auto">
                <a:xfrm>
                  <a:off x="12214221" y="9090394"/>
                  <a:ext cx="1201954" cy="2848155"/>
                </a:xfrm>
                <a:custGeom>
                  <a:avLst/>
                  <a:gdLst>
                    <a:gd name="T0" fmla="*/ 1351 w 1625"/>
                    <a:gd name="T1" fmla="*/ 932 h 3856"/>
                    <a:gd name="T2" fmla="*/ 1351 w 1625"/>
                    <a:gd name="T3" fmla="*/ 932 h 3856"/>
                    <a:gd name="T4" fmla="*/ 1624 w 1625"/>
                    <a:gd name="T5" fmla="*/ 658 h 3856"/>
                    <a:gd name="T6" fmla="*/ 1542 w 1625"/>
                    <a:gd name="T7" fmla="*/ 78 h 3856"/>
                    <a:gd name="T8" fmla="*/ 1222 w 1625"/>
                    <a:gd name="T9" fmla="*/ 0 h 3856"/>
                    <a:gd name="T10" fmla="*/ 1216 w 1625"/>
                    <a:gd name="T11" fmla="*/ 0 h 3856"/>
                    <a:gd name="T12" fmla="*/ 1201 w 1625"/>
                    <a:gd name="T13" fmla="*/ 16 h 3856"/>
                    <a:gd name="T14" fmla="*/ 0 w 1625"/>
                    <a:gd name="T15" fmla="*/ 3767 h 3856"/>
                    <a:gd name="T16" fmla="*/ 0 w 1625"/>
                    <a:gd name="T17" fmla="*/ 3855 h 3856"/>
                    <a:gd name="T18" fmla="*/ 378 w 1625"/>
                    <a:gd name="T19" fmla="*/ 3855 h 3856"/>
                    <a:gd name="T20" fmla="*/ 1578 w 1625"/>
                    <a:gd name="T21" fmla="*/ 1159 h 3856"/>
                    <a:gd name="T22" fmla="*/ 1351 w 1625"/>
                    <a:gd name="T23" fmla="*/ 932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5" h="3856">
                      <a:moveTo>
                        <a:pt x="1351" y="932"/>
                      </a:moveTo>
                      <a:lnTo>
                        <a:pt x="1351" y="932"/>
                      </a:lnTo>
                      <a:cubicBezTo>
                        <a:pt x="1624" y="658"/>
                        <a:pt x="1624" y="658"/>
                        <a:pt x="1624" y="658"/>
                      </a:cubicBezTo>
                      <a:cubicBezTo>
                        <a:pt x="1542" y="78"/>
                        <a:pt x="1542" y="78"/>
                        <a:pt x="1542" y="78"/>
                      </a:cubicBezTo>
                      <a:cubicBezTo>
                        <a:pt x="1361" y="31"/>
                        <a:pt x="1226" y="0"/>
                        <a:pt x="1222" y="0"/>
                      </a:cubicBezTo>
                      <a:cubicBezTo>
                        <a:pt x="1222" y="0"/>
                        <a:pt x="1222" y="0"/>
                        <a:pt x="1216" y="0"/>
                      </a:cubicBezTo>
                      <a:cubicBezTo>
                        <a:pt x="1211" y="0"/>
                        <a:pt x="1201" y="6"/>
                        <a:pt x="1201" y="16"/>
                      </a:cubicBezTo>
                      <a:cubicBezTo>
                        <a:pt x="0" y="3767"/>
                        <a:pt x="0" y="3767"/>
                        <a:pt x="0" y="3767"/>
                      </a:cubicBezTo>
                      <a:cubicBezTo>
                        <a:pt x="0" y="3855"/>
                        <a:pt x="0" y="3855"/>
                        <a:pt x="0" y="3855"/>
                      </a:cubicBezTo>
                      <a:cubicBezTo>
                        <a:pt x="378" y="3855"/>
                        <a:pt x="378" y="3855"/>
                        <a:pt x="378" y="3855"/>
                      </a:cubicBezTo>
                      <a:cubicBezTo>
                        <a:pt x="1578" y="1159"/>
                        <a:pt x="1578" y="1159"/>
                        <a:pt x="1578" y="1159"/>
                      </a:cubicBezTo>
                      <a:lnTo>
                        <a:pt x="1351" y="932"/>
                      </a:lnTo>
                    </a:path>
                  </a:pathLst>
                </a:custGeom>
                <a:grpFill/>
                <a:ln>
                  <a:noFill/>
                </a:ln>
                <a:effectLst/>
                <a:extLst/>
              </p:spPr>
              <p:txBody>
                <a:bodyPr wrap="none" anchor="ctr"/>
                <a:lstStyle/>
                <a:p>
                  <a:pPr>
                    <a:defRPr/>
                  </a:pPr>
                  <a:endParaRPr lang="fr-FR" sz="644"/>
                </a:p>
              </p:txBody>
            </p:sp>
          </p:grpSp>
          <p:sp>
            <p:nvSpPr>
              <p:cNvPr id="96" name="Freeform 56"/>
              <p:cNvSpPr>
                <a:spLocks noChangeArrowheads="1"/>
              </p:cNvSpPr>
              <p:nvPr/>
            </p:nvSpPr>
            <p:spPr bwMode="auto">
              <a:xfrm>
                <a:off x="10523461" y="10489867"/>
                <a:ext cx="294633" cy="726724"/>
              </a:xfrm>
              <a:custGeom>
                <a:avLst/>
                <a:gdLst>
                  <a:gd name="T0" fmla="*/ 99 w 514"/>
                  <a:gd name="T1" fmla="*/ 1273 h 1274"/>
                  <a:gd name="T2" fmla="*/ 0 w 514"/>
                  <a:gd name="T3" fmla="*/ 0 h 1274"/>
                  <a:gd name="T4" fmla="*/ 513 w 514"/>
                  <a:gd name="T5" fmla="*/ 1273 h 1274"/>
                  <a:gd name="T6" fmla="*/ 99 w 514"/>
                  <a:gd name="T7" fmla="*/ 1273 h 1274"/>
                </a:gdLst>
                <a:ahLst/>
                <a:cxnLst>
                  <a:cxn ang="0">
                    <a:pos x="T0" y="T1"/>
                  </a:cxn>
                  <a:cxn ang="0">
                    <a:pos x="T2" y="T3"/>
                  </a:cxn>
                  <a:cxn ang="0">
                    <a:pos x="T4" y="T5"/>
                  </a:cxn>
                  <a:cxn ang="0">
                    <a:pos x="T6" y="T7"/>
                  </a:cxn>
                </a:cxnLst>
                <a:rect l="0" t="0" r="r" b="b"/>
                <a:pathLst>
                  <a:path w="514" h="1274">
                    <a:moveTo>
                      <a:pt x="99" y="1273"/>
                    </a:moveTo>
                    <a:lnTo>
                      <a:pt x="0" y="0"/>
                    </a:lnTo>
                    <a:lnTo>
                      <a:pt x="513" y="1273"/>
                    </a:lnTo>
                    <a:lnTo>
                      <a:pt x="99" y="1273"/>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7" name="Freeform 57"/>
              <p:cNvSpPr>
                <a:spLocks noChangeArrowheads="1"/>
              </p:cNvSpPr>
              <p:nvPr/>
            </p:nvSpPr>
            <p:spPr bwMode="auto">
              <a:xfrm>
                <a:off x="13004916" y="10489867"/>
                <a:ext cx="297905" cy="726724"/>
              </a:xfrm>
              <a:custGeom>
                <a:avLst/>
                <a:gdLst>
                  <a:gd name="T0" fmla="*/ 420 w 519"/>
                  <a:gd name="T1" fmla="*/ 1273 h 1274"/>
                  <a:gd name="T2" fmla="*/ 518 w 519"/>
                  <a:gd name="T3" fmla="*/ 0 h 1274"/>
                  <a:gd name="T4" fmla="*/ 0 w 519"/>
                  <a:gd name="T5" fmla="*/ 1273 h 1274"/>
                  <a:gd name="T6" fmla="*/ 420 w 519"/>
                  <a:gd name="T7" fmla="*/ 1273 h 1274"/>
                </a:gdLst>
                <a:ahLst/>
                <a:cxnLst>
                  <a:cxn ang="0">
                    <a:pos x="T0" y="T1"/>
                  </a:cxn>
                  <a:cxn ang="0">
                    <a:pos x="T2" y="T3"/>
                  </a:cxn>
                  <a:cxn ang="0">
                    <a:pos x="T4" y="T5"/>
                  </a:cxn>
                  <a:cxn ang="0">
                    <a:pos x="T6" y="T7"/>
                  </a:cxn>
                </a:cxnLst>
                <a:rect l="0" t="0" r="r" b="b"/>
                <a:pathLst>
                  <a:path w="519" h="1274">
                    <a:moveTo>
                      <a:pt x="420" y="1273"/>
                    </a:moveTo>
                    <a:lnTo>
                      <a:pt x="518" y="0"/>
                    </a:lnTo>
                    <a:lnTo>
                      <a:pt x="0" y="1273"/>
                    </a:lnTo>
                    <a:lnTo>
                      <a:pt x="420" y="1273"/>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8" name="Freeform 58"/>
              <p:cNvSpPr>
                <a:spLocks noChangeArrowheads="1"/>
              </p:cNvSpPr>
              <p:nvPr/>
            </p:nvSpPr>
            <p:spPr bwMode="auto">
              <a:xfrm>
                <a:off x="12428747" y="10696099"/>
                <a:ext cx="697295" cy="121122"/>
              </a:xfrm>
              <a:custGeom>
                <a:avLst/>
                <a:gdLst>
                  <a:gd name="T0" fmla="*/ 1221 w 1222"/>
                  <a:gd name="T1" fmla="*/ 207 h 208"/>
                  <a:gd name="T2" fmla="*/ 0 w 1222"/>
                  <a:gd name="T3" fmla="*/ 207 h 208"/>
                  <a:gd name="T4" fmla="*/ 0 w 1222"/>
                  <a:gd name="T5" fmla="*/ 0 h 208"/>
                  <a:gd name="T6" fmla="*/ 1221 w 1222"/>
                  <a:gd name="T7" fmla="*/ 0 h 208"/>
                  <a:gd name="T8" fmla="*/ 1221 w 1222"/>
                  <a:gd name="T9" fmla="*/ 207 h 208"/>
                </a:gdLst>
                <a:ahLst/>
                <a:cxnLst>
                  <a:cxn ang="0">
                    <a:pos x="T0" y="T1"/>
                  </a:cxn>
                  <a:cxn ang="0">
                    <a:pos x="T2" y="T3"/>
                  </a:cxn>
                  <a:cxn ang="0">
                    <a:pos x="T4" y="T5"/>
                  </a:cxn>
                  <a:cxn ang="0">
                    <a:pos x="T6" y="T7"/>
                  </a:cxn>
                  <a:cxn ang="0">
                    <a:pos x="T8" y="T9"/>
                  </a:cxn>
                </a:cxnLst>
                <a:rect l="0" t="0" r="r" b="b"/>
                <a:pathLst>
                  <a:path w="1222" h="208">
                    <a:moveTo>
                      <a:pt x="1221" y="207"/>
                    </a:moveTo>
                    <a:lnTo>
                      <a:pt x="0" y="207"/>
                    </a:lnTo>
                    <a:lnTo>
                      <a:pt x="0" y="0"/>
                    </a:lnTo>
                    <a:lnTo>
                      <a:pt x="1221" y="0"/>
                    </a:lnTo>
                    <a:lnTo>
                      <a:pt x="1221" y="20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99" name="Freeform 59"/>
              <p:cNvSpPr>
                <a:spLocks noChangeArrowheads="1"/>
              </p:cNvSpPr>
              <p:nvPr/>
            </p:nvSpPr>
            <p:spPr bwMode="auto">
              <a:xfrm>
                <a:off x="11417176" y="8836733"/>
                <a:ext cx="1018118" cy="294618"/>
              </a:xfrm>
              <a:custGeom>
                <a:avLst/>
                <a:gdLst>
                  <a:gd name="T0" fmla="*/ 890 w 1781"/>
                  <a:gd name="T1" fmla="*/ 517 h 518"/>
                  <a:gd name="T2" fmla="*/ 0 w 1781"/>
                  <a:gd name="T3" fmla="*/ 0 h 518"/>
                  <a:gd name="T4" fmla="*/ 1780 w 1781"/>
                  <a:gd name="T5" fmla="*/ 0 h 518"/>
                  <a:gd name="T6" fmla="*/ 890 w 1781"/>
                  <a:gd name="T7" fmla="*/ 517 h 518"/>
                </a:gdLst>
                <a:ahLst/>
                <a:cxnLst>
                  <a:cxn ang="0">
                    <a:pos x="T0" y="T1"/>
                  </a:cxn>
                  <a:cxn ang="0">
                    <a:pos x="T2" y="T3"/>
                  </a:cxn>
                  <a:cxn ang="0">
                    <a:pos x="T4" y="T5"/>
                  </a:cxn>
                  <a:cxn ang="0">
                    <a:pos x="T6" y="T7"/>
                  </a:cxn>
                </a:cxnLst>
                <a:rect l="0" t="0" r="r" b="b"/>
                <a:pathLst>
                  <a:path w="1781" h="518">
                    <a:moveTo>
                      <a:pt x="890" y="517"/>
                    </a:moveTo>
                    <a:lnTo>
                      <a:pt x="0" y="0"/>
                    </a:lnTo>
                    <a:lnTo>
                      <a:pt x="1780" y="0"/>
                    </a:lnTo>
                    <a:lnTo>
                      <a:pt x="890" y="517"/>
                    </a:lnTo>
                  </a:path>
                </a:pathLst>
              </a:custGeom>
              <a:solidFill>
                <a:srgbClr val="B3B3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0" name="Freeform 60"/>
              <p:cNvSpPr>
                <a:spLocks noChangeArrowheads="1"/>
              </p:cNvSpPr>
              <p:nvPr/>
            </p:nvSpPr>
            <p:spPr bwMode="auto">
              <a:xfrm>
                <a:off x="11034156" y="6519074"/>
                <a:ext cx="1793981" cy="2186718"/>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1" name="Freeform 61"/>
              <p:cNvSpPr>
                <a:spLocks noChangeArrowheads="1"/>
              </p:cNvSpPr>
              <p:nvPr/>
            </p:nvSpPr>
            <p:spPr bwMode="auto">
              <a:xfrm>
                <a:off x="11034156" y="6519074"/>
                <a:ext cx="896990" cy="2186718"/>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2" name="Freeform 62"/>
              <p:cNvSpPr>
                <a:spLocks noChangeArrowheads="1"/>
              </p:cNvSpPr>
              <p:nvPr/>
            </p:nvSpPr>
            <p:spPr bwMode="auto">
              <a:xfrm>
                <a:off x="11263315" y="6672931"/>
                <a:ext cx="1338938" cy="654705"/>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3" name="Freeform 63"/>
              <p:cNvSpPr>
                <a:spLocks noChangeArrowheads="1"/>
              </p:cNvSpPr>
              <p:nvPr/>
            </p:nvSpPr>
            <p:spPr bwMode="auto">
              <a:xfrm>
                <a:off x="11263315" y="6672931"/>
                <a:ext cx="667831" cy="654705"/>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4" name="Freeform 64"/>
              <p:cNvSpPr>
                <a:spLocks noChangeArrowheads="1"/>
              </p:cNvSpPr>
              <p:nvPr/>
            </p:nvSpPr>
            <p:spPr bwMode="auto">
              <a:xfrm>
                <a:off x="11384439" y="7334184"/>
                <a:ext cx="1096686" cy="1371608"/>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5" name="Freeform 65"/>
              <p:cNvSpPr>
                <a:spLocks noChangeArrowheads="1"/>
              </p:cNvSpPr>
              <p:nvPr/>
            </p:nvSpPr>
            <p:spPr bwMode="auto">
              <a:xfrm>
                <a:off x="11034156" y="6519074"/>
                <a:ext cx="1793981" cy="2186718"/>
              </a:xfrm>
              <a:custGeom>
                <a:avLst/>
                <a:gdLst>
                  <a:gd name="T0" fmla="*/ 1568 w 3142"/>
                  <a:gd name="T1" fmla="*/ 0 h 3829"/>
                  <a:gd name="T2" fmla="*/ 1568 w 3142"/>
                  <a:gd name="T3" fmla="*/ 0 h 3829"/>
                  <a:gd name="T4" fmla="*/ 192 w 3142"/>
                  <a:gd name="T5" fmla="*/ 1748 h 3829"/>
                  <a:gd name="T6" fmla="*/ 560 w 3142"/>
                  <a:gd name="T7" fmla="*/ 2437 h 3829"/>
                  <a:gd name="T8" fmla="*/ 1191 w 3142"/>
                  <a:gd name="T9" fmla="*/ 3818 h 3829"/>
                  <a:gd name="T10" fmla="*/ 1951 w 3142"/>
                  <a:gd name="T11" fmla="*/ 3828 h 3829"/>
                  <a:gd name="T12" fmla="*/ 2531 w 3142"/>
                  <a:gd name="T13" fmla="*/ 2488 h 3829"/>
                  <a:gd name="T14" fmla="*/ 2950 w 3142"/>
                  <a:gd name="T15" fmla="*/ 1748 h 3829"/>
                  <a:gd name="T16" fmla="*/ 1568 w 3142"/>
                  <a:gd name="T17" fmla="*/ 0 h 3829"/>
                  <a:gd name="T18" fmla="*/ 2877 w 3142"/>
                  <a:gd name="T19" fmla="*/ 1733 h 3829"/>
                  <a:gd name="T20" fmla="*/ 2877 w 3142"/>
                  <a:gd name="T21" fmla="*/ 1733 h 3829"/>
                  <a:gd name="T22" fmla="*/ 2479 w 3142"/>
                  <a:gd name="T23" fmla="*/ 2437 h 3829"/>
                  <a:gd name="T24" fmla="*/ 1894 w 3142"/>
                  <a:gd name="T25" fmla="*/ 3771 h 3829"/>
                  <a:gd name="T26" fmla="*/ 1243 w 3142"/>
                  <a:gd name="T27" fmla="*/ 3766 h 3829"/>
                  <a:gd name="T28" fmla="*/ 611 w 3142"/>
                  <a:gd name="T29" fmla="*/ 2389 h 3829"/>
                  <a:gd name="T30" fmla="*/ 259 w 3142"/>
                  <a:gd name="T31" fmla="*/ 1733 h 3829"/>
                  <a:gd name="T32" fmla="*/ 529 w 3142"/>
                  <a:gd name="T33" fmla="*/ 558 h 3829"/>
                  <a:gd name="T34" fmla="*/ 1568 w 3142"/>
                  <a:gd name="T35" fmla="*/ 72 h 3829"/>
                  <a:gd name="T36" fmla="*/ 2608 w 3142"/>
                  <a:gd name="T37" fmla="*/ 558 h 3829"/>
                  <a:gd name="T38" fmla="*/ 2877 w 3142"/>
                  <a:gd name="T39" fmla="*/ 1733 h 3829"/>
                  <a:gd name="T40" fmla="*/ 1568 w 3142"/>
                  <a:gd name="T41" fmla="*/ 0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2" h="3829">
                    <a:moveTo>
                      <a:pt x="1568" y="0"/>
                    </a:moveTo>
                    <a:lnTo>
                      <a:pt x="1568" y="0"/>
                    </a:lnTo>
                    <a:cubicBezTo>
                      <a:pt x="596" y="0"/>
                      <a:pt x="0" y="890"/>
                      <a:pt x="192" y="1748"/>
                    </a:cubicBezTo>
                    <a:cubicBezTo>
                      <a:pt x="249" y="2023"/>
                      <a:pt x="389" y="2256"/>
                      <a:pt x="560" y="2437"/>
                    </a:cubicBezTo>
                    <a:cubicBezTo>
                      <a:pt x="1082" y="2980"/>
                      <a:pt x="1191" y="3818"/>
                      <a:pt x="1191" y="3818"/>
                    </a:cubicBezTo>
                    <a:cubicBezTo>
                      <a:pt x="1951" y="3828"/>
                      <a:pt x="1951" y="3828"/>
                      <a:pt x="1951" y="3828"/>
                    </a:cubicBezTo>
                    <a:cubicBezTo>
                      <a:pt x="1951" y="3828"/>
                      <a:pt x="1982" y="3057"/>
                      <a:pt x="2531" y="2488"/>
                    </a:cubicBezTo>
                    <a:cubicBezTo>
                      <a:pt x="2717" y="2291"/>
                      <a:pt x="2883" y="2048"/>
                      <a:pt x="2950" y="1748"/>
                    </a:cubicBezTo>
                    <a:cubicBezTo>
                      <a:pt x="3141" y="890"/>
                      <a:pt x="2546" y="0"/>
                      <a:pt x="1568" y="0"/>
                    </a:cubicBezTo>
                    <a:lnTo>
                      <a:pt x="2877" y="1733"/>
                    </a:lnTo>
                    <a:lnTo>
                      <a:pt x="2877" y="1733"/>
                    </a:lnTo>
                    <a:cubicBezTo>
                      <a:pt x="2825" y="1987"/>
                      <a:pt x="2691" y="2214"/>
                      <a:pt x="2479" y="2437"/>
                    </a:cubicBezTo>
                    <a:cubicBezTo>
                      <a:pt x="2003" y="2928"/>
                      <a:pt x="1884" y="3590"/>
                      <a:pt x="1894" y="3771"/>
                    </a:cubicBezTo>
                    <a:cubicBezTo>
                      <a:pt x="1243" y="3766"/>
                      <a:pt x="1243" y="3766"/>
                      <a:pt x="1243" y="3766"/>
                    </a:cubicBezTo>
                    <a:cubicBezTo>
                      <a:pt x="1237" y="3585"/>
                      <a:pt x="1066" y="2861"/>
                      <a:pt x="611" y="2389"/>
                    </a:cubicBezTo>
                    <a:cubicBezTo>
                      <a:pt x="435" y="2204"/>
                      <a:pt x="316" y="1981"/>
                      <a:pt x="259" y="1733"/>
                    </a:cubicBezTo>
                    <a:cubicBezTo>
                      <a:pt x="171" y="1319"/>
                      <a:pt x="269" y="884"/>
                      <a:pt x="529" y="558"/>
                    </a:cubicBezTo>
                    <a:cubicBezTo>
                      <a:pt x="782" y="248"/>
                      <a:pt x="1149" y="72"/>
                      <a:pt x="1568" y="72"/>
                    </a:cubicBezTo>
                    <a:cubicBezTo>
                      <a:pt x="1988" y="72"/>
                      <a:pt x="2360" y="248"/>
                      <a:pt x="2608" y="558"/>
                    </a:cubicBezTo>
                    <a:cubicBezTo>
                      <a:pt x="2867" y="884"/>
                      <a:pt x="2970" y="1319"/>
                      <a:pt x="2877" y="1733"/>
                    </a:cubicBezTo>
                    <a:lnTo>
                      <a:pt x="1568" y="0"/>
                    </a:lnTo>
                  </a:path>
                </a:pathLst>
              </a:custGeom>
              <a:solidFill>
                <a:srgbClr val="F0F0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6" name="Freeform 66"/>
              <p:cNvSpPr>
                <a:spLocks noChangeArrowheads="1"/>
              </p:cNvSpPr>
              <p:nvPr/>
            </p:nvSpPr>
            <p:spPr bwMode="auto">
              <a:xfrm>
                <a:off x="11692165" y="8663238"/>
                <a:ext cx="471411" cy="38954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7" name="Freeform 67"/>
              <p:cNvSpPr>
                <a:spLocks noChangeArrowheads="1"/>
              </p:cNvSpPr>
              <p:nvPr/>
            </p:nvSpPr>
            <p:spPr bwMode="auto">
              <a:xfrm>
                <a:off x="11724903" y="8673057"/>
                <a:ext cx="405938" cy="91658"/>
              </a:xfrm>
              <a:custGeom>
                <a:avLst/>
                <a:gdLst>
                  <a:gd name="T0" fmla="*/ 709 w 715"/>
                  <a:gd name="T1" fmla="*/ 37 h 157"/>
                  <a:gd name="T2" fmla="*/ 709 w 715"/>
                  <a:gd name="T3" fmla="*/ 37 h 157"/>
                  <a:gd name="T4" fmla="*/ 678 w 715"/>
                  <a:gd name="T5" fmla="*/ 73 h 157"/>
                  <a:gd name="T6" fmla="*/ 41 w 715"/>
                  <a:gd name="T7" fmla="*/ 156 h 157"/>
                  <a:gd name="T8" fmla="*/ 5 w 715"/>
                  <a:gd name="T9" fmla="*/ 125 h 157"/>
                  <a:gd name="T10" fmla="*/ 37 w 715"/>
                  <a:gd name="T11" fmla="*/ 83 h 157"/>
                  <a:gd name="T12" fmla="*/ 673 w 715"/>
                  <a:gd name="T13" fmla="*/ 6 h 157"/>
                  <a:gd name="T14" fmla="*/ 709 w 715"/>
                  <a:gd name="T15" fmla="*/ 3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7">
                    <a:moveTo>
                      <a:pt x="709" y="37"/>
                    </a:moveTo>
                    <a:lnTo>
                      <a:pt x="709" y="37"/>
                    </a:lnTo>
                    <a:cubicBezTo>
                      <a:pt x="714" y="52"/>
                      <a:pt x="699" y="73"/>
                      <a:pt x="678" y="73"/>
                    </a:cubicBezTo>
                    <a:cubicBezTo>
                      <a:pt x="41" y="156"/>
                      <a:pt x="41" y="156"/>
                      <a:pt x="41" y="156"/>
                    </a:cubicBezTo>
                    <a:cubicBezTo>
                      <a:pt x="26" y="156"/>
                      <a:pt x="5" y="145"/>
                      <a:pt x="5" y="125"/>
                    </a:cubicBezTo>
                    <a:cubicBezTo>
                      <a:pt x="0" y="104"/>
                      <a:pt x="16" y="88"/>
                      <a:pt x="37" y="83"/>
                    </a:cubicBezTo>
                    <a:cubicBezTo>
                      <a:pt x="673" y="6"/>
                      <a:pt x="673" y="6"/>
                      <a:pt x="673" y="6"/>
                    </a:cubicBezTo>
                    <a:cubicBezTo>
                      <a:pt x="688" y="0"/>
                      <a:pt x="709" y="16"/>
                      <a:pt x="709" y="37"/>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8" name="Freeform 68"/>
              <p:cNvSpPr>
                <a:spLocks noChangeArrowheads="1"/>
              </p:cNvSpPr>
              <p:nvPr/>
            </p:nvSpPr>
            <p:spPr bwMode="auto">
              <a:xfrm>
                <a:off x="11724903" y="8758169"/>
                <a:ext cx="405938" cy="88386"/>
              </a:xfrm>
              <a:custGeom>
                <a:avLst/>
                <a:gdLst>
                  <a:gd name="T0" fmla="*/ 709 w 715"/>
                  <a:gd name="T1" fmla="*/ 32 h 156"/>
                  <a:gd name="T2" fmla="*/ 709 w 715"/>
                  <a:gd name="T3" fmla="*/ 32 h 156"/>
                  <a:gd name="T4" fmla="*/ 678 w 715"/>
                  <a:gd name="T5" fmla="*/ 73 h 156"/>
                  <a:gd name="T6" fmla="*/ 41 w 715"/>
                  <a:gd name="T7" fmla="*/ 155 h 156"/>
                  <a:gd name="T8" fmla="*/ 5 w 715"/>
                  <a:gd name="T9" fmla="*/ 124 h 156"/>
                  <a:gd name="T10" fmla="*/ 37 w 715"/>
                  <a:gd name="T11" fmla="*/ 88 h 156"/>
                  <a:gd name="T12" fmla="*/ 673 w 715"/>
                  <a:gd name="T13" fmla="*/ 0 h 156"/>
                  <a:gd name="T14" fmla="*/ 709 w 715"/>
                  <a:gd name="T15" fmla="*/ 3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2"/>
                    </a:moveTo>
                    <a:lnTo>
                      <a:pt x="709" y="32"/>
                    </a:lnTo>
                    <a:cubicBezTo>
                      <a:pt x="714" y="52"/>
                      <a:pt x="699" y="73"/>
                      <a:pt x="678" y="73"/>
                    </a:cubicBezTo>
                    <a:cubicBezTo>
                      <a:pt x="41" y="155"/>
                      <a:pt x="41" y="155"/>
                      <a:pt x="41" y="155"/>
                    </a:cubicBezTo>
                    <a:cubicBezTo>
                      <a:pt x="26" y="155"/>
                      <a:pt x="5" y="145"/>
                      <a:pt x="5" y="124"/>
                    </a:cubicBezTo>
                    <a:cubicBezTo>
                      <a:pt x="0" y="109"/>
                      <a:pt x="16" y="88"/>
                      <a:pt x="37" y="88"/>
                    </a:cubicBezTo>
                    <a:cubicBezTo>
                      <a:pt x="673" y="0"/>
                      <a:pt x="673" y="0"/>
                      <a:pt x="673" y="0"/>
                    </a:cubicBezTo>
                    <a:cubicBezTo>
                      <a:pt x="688" y="0"/>
                      <a:pt x="709" y="15"/>
                      <a:pt x="709" y="32"/>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09" name="Freeform 69"/>
              <p:cNvSpPr>
                <a:spLocks noChangeArrowheads="1"/>
              </p:cNvSpPr>
              <p:nvPr/>
            </p:nvSpPr>
            <p:spPr bwMode="auto">
              <a:xfrm>
                <a:off x="11724903" y="8836733"/>
                <a:ext cx="405938" cy="88386"/>
              </a:xfrm>
              <a:custGeom>
                <a:avLst/>
                <a:gdLst>
                  <a:gd name="T0" fmla="*/ 709 w 715"/>
                  <a:gd name="T1" fmla="*/ 36 h 156"/>
                  <a:gd name="T2" fmla="*/ 709 w 715"/>
                  <a:gd name="T3" fmla="*/ 36 h 156"/>
                  <a:gd name="T4" fmla="*/ 678 w 715"/>
                  <a:gd name="T5" fmla="*/ 72 h 156"/>
                  <a:gd name="T6" fmla="*/ 41 w 715"/>
                  <a:gd name="T7" fmla="*/ 155 h 156"/>
                  <a:gd name="T8" fmla="*/ 5 w 715"/>
                  <a:gd name="T9" fmla="*/ 124 h 156"/>
                  <a:gd name="T10" fmla="*/ 37 w 715"/>
                  <a:gd name="T11" fmla="*/ 83 h 156"/>
                  <a:gd name="T12" fmla="*/ 673 w 715"/>
                  <a:gd name="T13" fmla="*/ 5 h 156"/>
                  <a:gd name="T14" fmla="*/ 709 w 715"/>
                  <a:gd name="T15" fmla="*/ 3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6"/>
                    </a:moveTo>
                    <a:lnTo>
                      <a:pt x="709" y="36"/>
                    </a:lnTo>
                    <a:cubicBezTo>
                      <a:pt x="714" y="52"/>
                      <a:pt x="699" y="72"/>
                      <a:pt x="678" y="72"/>
                    </a:cubicBezTo>
                    <a:cubicBezTo>
                      <a:pt x="41" y="155"/>
                      <a:pt x="41" y="155"/>
                      <a:pt x="41" y="155"/>
                    </a:cubicBezTo>
                    <a:cubicBezTo>
                      <a:pt x="26" y="155"/>
                      <a:pt x="5" y="145"/>
                      <a:pt x="5" y="124"/>
                    </a:cubicBezTo>
                    <a:cubicBezTo>
                      <a:pt x="0" y="103"/>
                      <a:pt x="16" y="88"/>
                      <a:pt x="37" y="83"/>
                    </a:cubicBezTo>
                    <a:cubicBezTo>
                      <a:pt x="673" y="5"/>
                      <a:pt x="673" y="5"/>
                      <a:pt x="673" y="5"/>
                    </a:cubicBezTo>
                    <a:cubicBezTo>
                      <a:pt x="688" y="0"/>
                      <a:pt x="709" y="16"/>
                      <a:pt x="709" y="36"/>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0" name="Freeform 70"/>
              <p:cNvSpPr>
                <a:spLocks noChangeArrowheads="1"/>
              </p:cNvSpPr>
              <p:nvPr/>
            </p:nvSpPr>
            <p:spPr bwMode="auto">
              <a:xfrm>
                <a:off x="10307397" y="5726880"/>
                <a:ext cx="3273689" cy="2998554"/>
              </a:xfrm>
              <a:custGeom>
                <a:avLst/>
                <a:gdLst>
                  <a:gd name="T0" fmla="*/ 5728 w 5729"/>
                  <a:gd name="T1" fmla="*/ 2856 h 5247"/>
                  <a:gd name="T2" fmla="*/ 5728 w 5729"/>
                  <a:gd name="T3" fmla="*/ 2856 h 5247"/>
                  <a:gd name="T4" fmla="*/ 5138 w 5729"/>
                  <a:gd name="T5" fmla="*/ 2256 h 5247"/>
                  <a:gd name="T6" fmla="*/ 5376 w 5729"/>
                  <a:gd name="T7" fmla="*/ 1453 h 5247"/>
                  <a:gd name="T8" fmla="*/ 4558 w 5729"/>
                  <a:gd name="T9" fmla="*/ 1216 h 5247"/>
                  <a:gd name="T10" fmla="*/ 4351 w 5729"/>
                  <a:gd name="T11" fmla="*/ 404 h 5247"/>
                  <a:gd name="T12" fmla="*/ 3523 w 5729"/>
                  <a:gd name="T13" fmla="*/ 600 h 5247"/>
                  <a:gd name="T14" fmla="*/ 2929 w 5729"/>
                  <a:gd name="T15" fmla="*/ 0 h 5247"/>
                  <a:gd name="T16" fmla="*/ 2313 w 5729"/>
                  <a:gd name="T17" fmla="*/ 575 h 5247"/>
                  <a:gd name="T18" fmla="*/ 1490 w 5729"/>
                  <a:gd name="T19" fmla="*/ 341 h 5247"/>
                  <a:gd name="T20" fmla="*/ 1247 w 5729"/>
                  <a:gd name="T21" fmla="*/ 1139 h 5247"/>
                  <a:gd name="T22" fmla="*/ 413 w 5729"/>
                  <a:gd name="T23" fmla="*/ 1340 h 5247"/>
                  <a:gd name="T24" fmla="*/ 615 w 5729"/>
                  <a:gd name="T25" fmla="*/ 2152 h 5247"/>
                  <a:gd name="T26" fmla="*/ 0 w 5729"/>
                  <a:gd name="T27" fmla="*/ 2731 h 5247"/>
                  <a:gd name="T28" fmla="*/ 590 w 5729"/>
                  <a:gd name="T29" fmla="*/ 3332 h 5247"/>
                  <a:gd name="T30" fmla="*/ 352 w 5729"/>
                  <a:gd name="T31" fmla="*/ 4139 h 5247"/>
                  <a:gd name="T32" fmla="*/ 1169 w 5729"/>
                  <a:gd name="T33" fmla="*/ 4372 h 5247"/>
                  <a:gd name="T34" fmla="*/ 1376 w 5729"/>
                  <a:gd name="T35" fmla="*/ 5184 h 5247"/>
                  <a:gd name="T36" fmla="*/ 2204 w 5729"/>
                  <a:gd name="T37" fmla="*/ 4987 h 5247"/>
                  <a:gd name="T38" fmla="*/ 2204 w 5729"/>
                  <a:gd name="T39" fmla="*/ 4993 h 5247"/>
                  <a:gd name="T40" fmla="*/ 1759 w 5729"/>
                  <a:gd name="T41" fmla="*/ 3859 h 5247"/>
                  <a:gd name="T42" fmla="*/ 1360 w 5729"/>
                  <a:gd name="T43" fmla="*/ 3141 h 5247"/>
                  <a:gd name="T44" fmla="*/ 1661 w 5729"/>
                  <a:gd name="T45" fmla="*/ 1852 h 5247"/>
                  <a:gd name="T46" fmla="*/ 2840 w 5729"/>
                  <a:gd name="T47" fmla="*/ 1309 h 5247"/>
                  <a:gd name="T48" fmla="*/ 4015 w 5729"/>
                  <a:gd name="T49" fmla="*/ 1852 h 5247"/>
                  <a:gd name="T50" fmla="*/ 4320 w 5729"/>
                  <a:gd name="T51" fmla="*/ 3141 h 5247"/>
                  <a:gd name="T52" fmla="*/ 3876 w 5729"/>
                  <a:gd name="T53" fmla="*/ 3907 h 5247"/>
                  <a:gd name="T54" fmla="*/ 3456 w 5729"/>
                  <a:gd name="T55" fmla="*/ 5008 h 5247"/>
                  <a:gd name="T56" fmla="*/ 4238 w 5729"/>
                  <a:gd name="T57" fmla="*/ 5246 h 5247"/>
                  <a:gd name="T58" fmla="*/ 4480 w 5729"/>
                  <a:gd name="T59" fmla="*/ 4450 h 5247"/>
                  <a:gd name="T60" fmla="*/ 5308 w 5729"/>
                  <a:gd name="T61" fmla="*/ 4248 h 5247"/>
                  <a:gd name="T62" fmla="*/ 5112 w 5729"/>
                  <a:gd name="T63" fmla="*/ 3441 h 5247"/>
                  <a:gd name="T64" fmla="*/ 5728 w 5729"/>
                  <a:gd name="T65" fmla="*/ 2856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9" h="5247">
                    <a:moveTo>
                      <a:pt x="5728" y="2856"/>
                    </a:moveTo>
                    <a:lnTo>
                      <a:pt x="5728" y="2856"/>
                    </a:lnTo>
                    <a:cubicBezTo>
                      <a:pt x="5448" y="2773"/>
                      <a:pt x="5215" y="2556"/>
                      <a:pt x="5138" y="2256"/>
                    </a:cubicBezTo>
                    <a:cubicBezTo>
                      <a:pt x="5065" y="1955"/>
                      <a:pt x="5164" y="1651"/>
                      <a:pt x="5376" y="1453"/>
                    </a:cubicBezTo>
                    <a:cubicBezTo>
                      <a:pt x="5091" y="1516"/>
                      <a:pt x="4775" y="1438"/>
                      <a:pt x="4558" y="1216"/>
                    </a:cubicBezTo>
                    <a:cubicBezTo>
                      <a:pt x="4336" y="993"/>
                      <a:pt x="4268" y="683"/>
                      <a:pt x="4351" y="404"/>
                    </a:cubicBezTo>
                    <a:cubicBezTo>
                      <a:pt x="4139" y="600"/>
                      <a:pt x="3824" y="688"/>
                      <a:pt x="3523" y="600"/>
                    </a:cubicBezTo>
                    <a:cubicBezTo>
                      <a:pt x="3218" y="517"/>
                      <a:pt x="3000" y="279"/>
                      <a:pt x="2929" y="0"/>
                    </a:cubicBezTo>
                    <a:cubicBezTo>
                      <a:pt x="2846" y="274"/>
                      <a:pt x="2617" y="502"/>
                      <a:pt x="2313" y="575"/>
                    </a:cubicBezTo>
                    <a:cubicBezTo>
                      <a:pt x="2002" y="647"/>
                      <a:pt x="1691" y="548"/>
                      <a:pt x="1490" y="341"/>
                    </a:cubicBezTo>
                    <a:cubicBezTo>
                      <a:pt x="1557" y="621"/>
                      <a:pt x="1474" y="926"/>
                      <a:pt x="1247" y="1139"/>
                    </a:cubicBezTo>
                    <a:cubicBezTo>
                      <a:pt x="1019" y="1355"/>
                      <a:pt x="698" y="1422"/>
                      <a:pt x="413" y="1340"/>
                    </a:cubicBezTo>
                    <a:cubicBezTo>
                      <a:pt x="615" y="1552"/>
                      <a:pt x="704" y="1857"/>
                      <a:pt x="615" y="2152"/>
                    </a:cubicBezTo>
                    <a:cubicBezTo>
                      <a:pt x="527" y="2448"/>
                      <a:pt x="284" y="2659"/>
                      <a:pt x="0" y="2731"/>
                    </a:cubicBezTo>
                    <a:cubicBezTo>
                      <a:pt x="279" y="2814"/>
                      <a:pt x="512" y="3037"/>
                      <a:pt x="590" y="3332"/>
                    </a:cubicBezTo>
                    <a:cubicBezTo>
                      <a:pt x="662" y="3632"/>
                      <a:pt x="564" y="3937"/>
                      <a:pt x="352" y="4139"/>
                    </a:cubicBezTo>
                    <a:cubicBezTo>
                      <a:pt x="636" y="4072"/>
                      <a:pt x="952" y="4149"/>
                      <a:pt x="1169" y="4372"/>
                    </a:cubicBezTo>
                    <a:cubicBezTo>
                      <a:pt x="1387" y="4594"/>
                      <a:pt x="1454" y="4910"/>
                      <a:pt x="1376" y="5184"/>
                    </a:cubicBezTo>
                    <a:cubicBezTo>
                      <a:pt x="1588" y="4987"/>
                      <a:pt x="1899" y="4904"/>
                      <a:pt x="2204" y="4987"/>
                    </a:cubicBezTo>
                    <a:lnTo>
                      <a:pt x="2204" y="4993"/>
                    </a:lnTo>
                    <a:cubicBezTo>
                      <a:pt x="2178" y="4713"/>
                      <a:pt x="2084" y="4196"/>
                      <a:pt x="1759" y="3859"/>
                    </a:cubicBezTo>
                    <a:cubicBezTo>
                      <a:pt x="1557" y="3658"/>
                      <a:pt x="1422" y="3410"/>
                      <a:pt x="1360" y="3141"/>
                    </a:cubicBezTo>
                    <a:cubicBezTo>
                      <a:pt x="1257" y="2685"/>
                      <a:pt x="1371" y="2204"/>
                      <a:pt x="1661" y="1852"/>
                    </a:cubicBezTo>
                    <a:cubicBezTo>
                      <a:pt x="1951" y="1505"/>
                      <a:pt x="2365" y="1309"/>
                      <a:pt x="2840" y="1309"/>
                    </a:cubicBezTo>
                    <a:cubicBezTo>
                      <a:pt x="3311" y="1309"/>
                      <a:pt x="3730" y="1505"/>
                      <a:pt x="4015" y="1852"/>
                    </a:cubicBezTo>
                    <a:cubicBezTo>
                      <a:pt x="4309" y="2204"/>
                      <a:pt x="4423" y="2685"/>
                      <a:pt x="4320" y="3141"/>
                    </a:cubicBezTo>
                    <a:cubicBezTo>
                      <a:pt x="4258" y="3410"/>
                      <a:pt x="4108" y="3668"/>
                      <a:pt x="3876" y="3907"/>
                    </a:cubicBezTo>
                    <a:cubicBezTo>
                      <a:pt x="3523" y="4258"/>
                      <a:pt x="3466" y="4755"/>
                      <a:pt x="3456" y="5008"/>
                    </a:cubicBezTo>
                    <a:cubicBezTo>
                      <a:pt x="3751" y="4952"/>
                      <a:pt x="4041" y="5050"/>
                      <a:pt x="4238" y="5246"/>
                    </a:cubicBezTo>
                    <a:cubicBezTo>
                      <a:pt x="4170" y="4972"/>
                      <a:pt x="4253" y="4662"/>
                      <a:pt x="4480" y="4450"/>
                    </a:cubicBezTo>
                    <a:cubicBezTo>
                      <a:pt x="4708" y="4238"/>
                      <a:pt x="5023" y="4170"/>
                      <a:pt x="5308" y="4248"/>
                    </a:cubicBezTo>
                    <a:cubicBezTo>
                      <a:pt x="5106" y="4040"/>
                      <a:pt x="5023" y="3736"/>
                      <a:pt x="5112" y="3441"/>
                    </a:cubicBezTo>
                    <a:cubicBezTo>
                      <a:pt x="5200" y="3141"/>
                      <a:pt x="5437" y="2928"/>
                      <a:pt x="5728" y="2856"/>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1" name="Freeform 71"/>
              <p:cNvSpPr>
                <a:spLocks noChangeArrowheads="1"/>
              </p:cNvSpPr>
              <p:nvPr/>
            </p:nvSpPr>
            <p:spPr bwMode="auto">
              <a:xfrm>
                <a:off x="10307397" y="5723608"/>
                <a:ext cx="3273689" cy="3005101"/>
              </a:xfrm>
              <a:custGeom>
                <a:avLst/>
                <a:gdLst>
                  <a:gd name="T0" fmla="*/ 5728 w 5729"/>
                  <a:gd name="T1" fmla="*/ 2862 h 5259"/>
                  <a:gd name="T2" fmla="*/ 5376 w 5729"/>
                  <a:gd name="T3" fmla="*/ 1459 h 5259"/>
                  <a:gd name="T4" fmla="*/ 5179 w 5729"/>
                  <a:gd name="T5" fmla="*/ 1480 h 5259"/>
                  <a:gd name="T6" fmla="*/ 4351 w 5729"/>
                  <a:gd name="T7" fmla="*/ 410 h 5259"/>
                  <a:gd name="T8" fmla="*/ 3761 w 5729"/>
                  <a:gd name="T9" fmla="*/ 637 h 5259"/>
                  <a:gd name="T10" fmla="*/ 2929 w 5729"/>
                  <a:gd name="T11" fmla="*/ 0 h 5259"/>
                  <a:gd name="T12" fmla="*/ 2105 w 5729"/>
                  <a:gd name="T13" fmla="*/ 601 h 5259"/>
                  <a:gd name="T14" fmla="*/ 1485 w 5729"/>
                  <a:gd name="T15" fmla="*/ 347 h 5259"/>
                  <a:gd name="T16" fmla="*/ 652 w 5729"/>
                  <a:gd name="T17" fmla="*/ 1377 h 5259"/>
                  <a:gd name="T18" fmla="*/ 413 w 5729"/>
                  <a:gd name="T19" fmla="*/ 1346 h 5259"/>
                  <a:gd name="T20" fmla="*/ 0 w 5729"/>
                  <a:gd name="T21" fmla="*/ 2737 h 5259"/>
                  <a:gd name="T22" fmla="*/ 590 w 5729"/>
                  <a:gd name="T23" fmla="*/ 3338 h 5259"/>
                  <a:gd name="T24" fmla="*/ 346 w 5729"/>
                  <a:gd name="T25" fmla="*/ 4145 h 5259"/>
                  <a:gd name="T26" fmla="*/ 1169 w 5729"/>
                  <a:gd name="T27" fmla="*/ 4378 h 5259"/>
                  <a:gd name="T28" fmla="*/ 1376 w 5729"/>
                  <a:gd name="T29" fmla="*/ 5190 h 5259"/>
                  <a:gd name="T30" fmla="*/ 2204 w 5729"/>
                  <a:gd name="T31" fmla="*/ 4993 h 5259"/>
                  <a:gd name="T32" fmla="*/ 2204 w 5729"/>
                  <a:gd name="T33" fmla="*/ 4999 h 5259"/>
                  <a:gd name="T34" fmla="*/ 2209 w 5729"/>
                  <a:gd name="T35" fmla="*/ 4999 h 5259"/>
                  <a:gd name="T36" fmla="*/ 1324 w 5729"/>
                  <a:gd name="T37" fmla="*/ 2810 h 5259"/>
                  <a:gd name="T38" fmla="*/ 4015 w 5729"/>
                  <a:gd name="T39" fmla="*/ 1858 h 5259"/>
                  <a:gd name="T40" fmla="*/ 3876 w 5729"/>
                  <a:gd name="T41" fmla="*/ 3913 h 5259"/>
                  <a:gd name="T42" fmla="*/ 3456 w 5729"/>
                  <a:gd name="T43" fmla="*/ 5014 h 5259"/>
                  <a:gd name="T44" fmla="*/ 4238 w 5729"/>
                  <a:gd name="T45" fmla="*/ 5258 h 5259"/>
                  <a:gd name="T46" fmla="*/ 4480 w 5729"/>
                  <a:gd name="T47" fmla="*/ 4456 h 5259"/>
                  <a:gd name="T48" fmla="*/ 5314 w 5729"/>
                  <a:gd name="T49" fmla="*/ 4254 h 5259"/>
                  <a:gd name="T50" fmla="*/ 5112 w 5729"/>
                  <a:gd name="T51" fmla="*/ 3447 h 5259"/>
                  <a:gd name="T52" fmla="*/ 5728 w 5729"/>
                  <a:gd name="T53" fmla="*/ 2862 h 5259"/>
                  <a:gd name="T54" fmla="*/ 5112 w 5729"/>
                  <a:gd name="T55" fmla="*/ 3447 h 5259"/>
                  <a:gd name="T56" fmla="*/ 5308 w 5729"/>
                  <a:gd name="T57" fmla="*/ 4254 h 5259"/>
                  <a:gd name="T58" fmla="*/ 4480 w 5729"/>
                  <a:gd name="T59" fmla="*/ 4456 h 5259"/>
                  <a:gd name="T60" fmla="*/ 4238 w 5729"/>
                  <a:gd name="T61" fmla="*/ 5252 h 5259"/>
                  <a:gd name="T62" fmla="*/ 3456 w 5729"/>
                  <a:gd name="T63" fmla="*/ 5014 h 5259"/>
                  <a:gd name="T64" fmla="*/ 3876 w 5729"/>
                  <a:gd name="T65" fmla="*/ 3913 h 5259"/>
                  <a:gd name="T66" fmla="*/ 4015 w 5729"/>
                  <a:gd name="T67" fmla="*/ 1858 h 5259"/>
                  <a:gd name="T68" fmla="*/ 1324 w 5729"/>
                  <a:gd name="T69" fmla="*/ 2810 h 5259"/>
                  <a:gd name="T70" fmla="*/ 2204 w 5729"/>
                  <a:gd name="T71" fmla="*/ 4999 h 5259"/>
                  <a:gd name="T72" fmla="*/ 2204 w 5729"/>
                  <a:gd name="T73" fmla="*/ 4993 h 5259"/>
                  <a:gd name="T74" fmla="*/ 2204 w 5729"/>
                  <a:gd name="T75" fmla="*/ 4993 h 5259"/>
                  <a:gd name="T76" fmla="*/ 1376 w 5729"/>
                  <a:gd name="T77" fmla="*/ 5190 h 5259"/>
                  <a:gd name="T78" fmla="*/ 1169 w 5729"/>
                  <a:gd name="T79" fmla="*/ 4378 h 5259"/>
                  <a:gd name="T80" fmla="*/ 352 w 5729"/>
                  <a:gd name="T81" fmla="*/ 4145 h 5259"/>
                  <a:gd name="T82" fmla="*/ 590 w 5729"/>
                  <a:gd name="T83" fmla="*/ 3338 h 5259"/>
                  <a:gd name="T84" fmla="*/ 0 w 5729"/>
                  <a:gd name="T85" fmla="*/ 2737 h 5259"/>
                  <a:gd name="T86" fmla="*/ 419 w 5729"/>
                  <a:gd name="T87" fmla="*/ 1346 h 5259"/>
                  <a:gd name="T88" fmla="*/ 652 w 5729"/>
                  <a:gd name="T89" fmla="*/ 1382 h 5259"/>
                  <a:gd name="T90" fmla="*/ 1490 w 5729"/>
                  <a:gd name="T91" fmla="*/ 347 h 5259"/>
                  <a:gd name="T92" fmla="*/ 2105 w 5729"/>
                  <a:gd name="T93" fmla="*/ 606 h 5259"/>
                  <a:gd name="T94" fmla="*/ 2929 w 5729"/>
                  <a:gd name="T95" fmla="*/ 6 h 5259"/>
                  <a:gd name="T96" fmla="*/ 3761 w 5729"/>
                  <a:gd name="T97" fmla="*/ 643 h 5259"/>
                  <a:gd name="T98" fmla="*/ 4351 w 5729"/>
                  <a:gd name="T99" fmla="*/ 410 h 5259"/>
                  <a:gd name="T100" fmla="*/ 5179 w 5729"/>
                  <a:gd name="T101" fmla="*/ 1480 h 5259"/>
                  <a:gd name="T102" fmla="*/ 5376 w 5729"/>
                  <a:gd name="T103" fmla="*/ 1455 h 5259"/>
                  <a:gd name="T104" fmla="*/ 5728 w 5729"/>
                  <a:gd name="T105" fmla="*/ 2867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9" h="5259">
                    <a:moveTo>
                      <a:pt x="5728" y="2862"/>
                    </a:moveTo>
                    <a:lnTo>
                      <a:pt x="5728" y="2862"/>
                    </a:lnTo>
                    <a:lnTo>
                      <a:pt x="5728" y="2862"/>
                    </a:lnTo>
                    <a:cubicBezTo>
                      <a:pt x="5448" y="2779"/>
                      <a:pt x="5215" y="2562"/>
                      <a:pt x="5138" y="2262"/>
                    </a:cubicBezTo>
                    <a:cubicBezTo>
                      <a:pt x="5122" y="2194"/>
                      <a:pt x="5112" y="2127"/>
                      <a:pt x="5112" y="2060"/>
                    </a:cubicBezTo>
                    <a:cubicBezTo>
                      <a:pt x="5112" y="1832"/>
                      <a:pt x="5210" y="1615"/>
                      <a:pt x="5376" y="1459"/>
                    </a:cubicBezTo>
                    <a:cubicBezTo>
                      <a:pt x="5376" y="1455"/>
                      <a:pt x="5376" y="1455"/>
                      <a:pt x="5376" y="1455"/>
                    </a:cubicBezTo>
                    <a:lnTo>
                      <a:pt x="5376" y="1455"/>
                    </a:lnTo>
                    <a:cubicBezTo>
                      <a:pt x="5308" y="1470"/>
                      <a:pt x="5241" y="1480"/>
                      <a:pt x="5179" y="1480"/>
                    </a:cubicBezTo>
                    <a:cubicBezTo>
                      <a:pt x="4952" y="1480"/>
                      <a:pt x="4729" y="1393"/>
                      <a:pt x="4558" y="1222"/>
                    </a:cubicBezTo>
                    <a:cubicBezTo>
                      <a:pt x="4398" y="1062"/>
                      <a:pt x="4320" y="849"/>
                      <a:pt x="4320" y="643"/>
                    </a:cubicBezTo>
                    <a:cubicBezTo>
                      <a:pt x="4320" y="564"/>
                      <a:pt x="4330" y="487"/>
                      <a:pt x="4351" y="410"/>
                    </a:cubicBezTo>
                    <a:lnTo>
                      <a:pt x="4351" y="410"/>
                    </a:lnTo>
                    <a:lnTo>
                      <a:pt x="4351" y="410"/>
                    </a:lnTo>
                    <a:cubicBezTo>
                      <a:pt x="4191" y="554"/>
                      <a:pt x="3984" y="637"/>
                      <a:pt x="3761" y="637"/>
                    </a:cubicBezTo>
                    <a:cubicBezTo>
                      <a:pt x="3684" y="637"/>
                      <a:pt x="3601" y="627"/>
                      <a:pt x="3523" y="606"/>
                    </a:cubicBezTo>
                    <a:cubicBezTo>
                      <a:pt x="3218" y="523"/>
                      <a:pt x="3000" y="285"/>
                      <a:pt x="2929" y="6"/>
                    </a:cubicBezTo>
                    <a:cubicBezTo>
                      <a:pt x="2929" y="0"/>
                      <a:pt x="2929" y="0"/>
                      <a:pt x="2929" y="0"/>
                    </a:cubicBezTo>
                    <a:cubicBezTo>
                      <a:pt x="2929" y="6"/>
                      <a:pt x="2929" y="6"/>
                      <a:pt x="2929" y="6"/>
                    </a:cubicBezTo>
                    <a:cubicBezTo>
                      <a:pt x="2840" y="280"/>
                      <a:pt x="2617" y="502"/>
                      <a:pt x="2313" y="581"/>
                    </a:cubicBezTo>
                    <a:cubicBezTo>
                      <a:pt x="2240" y="595"/>
                      <a:pt x="2173" y="601"/>
                      <a:pt x="2105" y="601"/>
                    </a:cubicBezTo>
                    <a:cubicBezTo>
                      <a:pt x="1868" y="601"/>
                      <a:pt x="1651" y="508"/>
                      <a:pt x="1490" y="347"/>
                    </a:cubicBezTo>
                    <a:cubicBezTo>
                      <a:pt x="1485" y="342"/>
                      <a:pt x="1485" y="342"/>
                      <a:pt x="1485" y="342"/>
                    </a:cubicBezTo>
                    <a:cubicBezTo>
                      <a:pt x="1485" y="347"/>
                      <a:pt x="1485" y="347"/>
                      <a:pt x="1485" y="347"/>
                    </a:cubicBezTo>
                    <a:cubicBezTo>
                      <a:pt x="1500" y="410"/>
                      <a:pt x="1510" y="477"/>
                      <a:pt x="1510" y="539"/>
                    </a:cubicBezTo>
                    <a:cubicBezTo>
                      <a:pt x="1510" y="762"/>
                      <a:pt x="1422" y="978"/>
                      <a:pt x="1247" y="1145"/>
                    </a:cubicBezTo>
                    <a:cubicBezTo>
                      <a:pt x="1081" y="1299"/>
                      <a:pt x="869" y="1377"/>
                      <a:pt x="652" y="1377"/>
                    </a:cubicBezTo>
                    <a:cubicBezTo>
                      <a:pt x="574" y="1377"/>
                      <a:pt x="496" y="1367"/>
                      <a:pt x="419" y="1346"/>
                    </a:cubicBezTo>
                    <a:cubicBezTo>
                      <a:pt x="413" y="1346"/>
                      <a:pt x="413" y="1346"/>
                      <a:pt x="413" y="1346"/>
                    </a:cubicBezTo>
                    <a:lnTo>
                      <a:pt x="413" y="1346"/>
                    </a:lnTo>
                    <a:cubicBezTo>
                      <a:pt x="564" y="1501"/>
                      <a:pt x="652" y="1708"/>
                      <a:pt x="652" y="1925"/>
                    </a:cubicBezTo>
                    <a:cubicBezTo>
                      <a:pt x="652" y="1998"/>
                      <a:pt x="641" y="2081"/>
                      <a:pt x="615" y="2158"/>
                    </a:cubicBezTo>
                    <a:cubicBezTo>
                      <a:pt x="527" y="2454"/>
                      <a:pt x="284" y="2665"/>
                      <a:pt x="0" y="2737"/>
                    </a:cubicBezTo>
                    <a:lnTo>
                      <a:pt x="0" y="2737"/>
                    </a:lnTo>
                    <a:lnTo>
                      <a:pt x="0" y="2737"/>
                    </a:lnTo>
                    <a:cubicBezTo>
                      <a:pt x="279" y="2820"/>
                      <a:pt x="512" y="3043"/>
                      <a:pt x="590" y="3338"/>
                    </a:cubicBezTo>
                    <a:cubicBezTo>
                      <a:pt x="605" y="3405"/>
                      <a:pt x="610" y="3472"/>
                      <a:pt x="610" y="3540"/>
                    </a:cubicBezTo>
                    <a:cubicBezTo>
                      <a:pt x="610" y="3772"/>
                      <a:pt x="517" y="3990"/>
                      <a:pt x="352" y="4145"/>
                    </a:cubicBezTo>
                    <a:cubicBezTo>
                      <a:pt x="346" y="4145"/>
                      <a:pt x="346" y="4145"/>
                      <a:pt x="346" y="4145"/>
                    </a:cubicBezTo>
                    <a:cubicBezTo>
                      <a:pt x="352" y="4145"/>
                      <a:pt x="352" y="4145"/>
                      <a:pt x="352" y="4145"/>
                    </a:cubicBezTo>
                    <a:cubicBezTo>
                      <a:pt x="419" y="4129"/>
                      <a:pt x="486" y="4125"/>
                      <a:pt x="554" y="4125"/>
                    </a:cubicBezTo>
                    <a:cubicBezTo>
                      <a:pt x="775" y="4125"/>
                      <a:pt x="998" y="4207"/>
                      <a:pt x="1169" y="4378"/>
                    </a:cubicBezTo>
                    <a:cubicBezTo>
                      <a:pt x="1329" y="4544"/>
                      <a:pt x="1407" y="4750"/>
                      <a:pt x="1407" y="4962"/>
                    </a:cubicBezTo>
                    <a:cubicBezTo>
                      <a:pt x="1407" y="5040"/>
                      <a:pt x="1397" y="5118"/>
                      <a:pt x="1376" y="5190"/>
                    </a:cubicBezTo>
                    <a:lnTo>
                      <a:pt x="1376" y="5190"/>
                    </a:lnTo>
                    <a:lnTo>
                      <a:pt x="1376" y="5190"/>
                    </a:lnTo>
                    <a:cubicBezTo>
                      <a:pt x="1531" y="5045"/>
                      <a:pt x="1743" y="4962"/>
                      <a:pt x="1966" y="4962"/>
                    </a:cubicBezTo>
                    <a:cubicBezTo>
                      <a:pt x="2043" y="4962"/>
                      <a:pt x="2126" y="4973"/>
                      <a:pt x="2204" y="4993"/>
                    </a:cubicBezTo>
                    <a:lnTo>
                      <a:pt x="2204" y="4993"/>
                    </a:lnTo>
                    <a:lnTo>
                      <a:pt x="2204" y="4993"/>
                    </a:lnTo>
                    <a:cubicBezTo>
                      <a:pt x="2204" y="4999"/>
                      <a:pt x="2204" y="4999"/>
                      <a:pt x="2204" y="4999"/>
                    </a:cubicBezTo>
                    <a:lnTo>
                      <a:pt x="2204" y="4999"/>
                    </a:lnTo>
                    <a:cubicBezTo>
                      <a:pt x="2209" y="4999"/>
                      <a:pt x="2209" y="4999"/>
                      <a:pt x="2209" y="4999"/>
                    </a:cubicBezTo>
                    <a:lnTo>
                      <a:pt x="2209" y="4999"/>
                    </a:lnTo>
                    <a:cubicBezTo>
                      <a:pt x="2178" y="4719"/>
                      <a:pt x="2084" y="4202"/>
                      <a:pt x="1759" y="3865"/>
                    </a:cubicBezTo>
                    <a:cubicBezTo>
                      <a:pt x="1557" y="3664"/>
                      <a:pt x="1422" y="3416"/>
                      <a:pt x="1360" y="3147"/>
                    </a:cubicBezTo>
                    <a:cubicBezTo>
                      <a:pt x="1335" y="3033"/>
                      <a:pt x="1324" y="2924"/>
                      <a:pt x="1324" y="2810"/>
                    </a:cubicBezTo>
                    <a:cubicBezTo>
                      <a:pt x="1324" y="2469"/>
                      <a:pt x="1443" y="2127"/>
                      <a:pt x="1661" y="1858"/>
                    </a:cubicBezTo>
                    <a:cubicBezTo>
                      <a:pt x="1951" y="1511"/>
                      <a:pt x="2365" y="1320"/>
                      <a:pt x="2840" y="1320"/>
                    </a:cubicBezTo>
                    <a:cubicBezTo>
                      <a:pt x="3311" y="1320"/>
                      <a:pt x="3730" y="1511"/>
                      <a:pt x="4015" y="1858"/>
                    </a:cubicBezTo>
                    <a:cubicBezTo>
                      <a:pt x="4238" y="2127"/>
                      <a:pt x="4357" y="2469"/>
                      <a:pt x="4357" y="2810"/>
                    </a:cubicBezTo>
                    <a:cubicBezTo>
                      <a:pt x="4357" y="2924"/>
                      <a:pt x="4340" y="3033"/>
                      <a:pt x="4320" y="3147"/>
                    </a:cubicBezTo>
                    <a:cubicBezTo>
                      <a:pt x="4258" y="3416"/>
                      <a:pt x="4108" y="3674"/>
                      <a:pt x="3876" y="3913"/>
                    </a:cubicBezTo>
                    <a:cubicBezTo>
                      <a:pt x="3523" y="4264"/>
                      <a:pt x="3466" y="4761"/>
                      <a:pt x="3456" y="5014"/>
                    </a:cubicBezTo>
                    <a:lnTo>
                      <a:pt x="3456" y="5014"/>
                    </a:lnTo>
                    <a:lnTo>
                      <a:pt x="3456" y="5014"/>
                    </a:lnTo>
                    <a:cubicBezTo>
                      <a:pt x="3513" y="5004"/>
                      <a:pt x="3570" y="4999"/>
                      <a:pt x="3627" y="4999"/>
                    </a:cubicBezTo>
                    <a:cubicBezTo>
                      <a:pt x="3860" y="4999"/>
                      <a:pt x="4077" y="5097"/>
                      <a:pt x="4238" y="5252"/>
                    </a:cubicBezTo>
                    <a:cubicBezTo>
                      <a:pt x="4238" y="5258"/>
                      <a:pt x="4238" y="5258"/>
                      <a:pt x="4238" y="5258"/>
                    </a:cubicBezTo>
                    <a:cubicBezTo>
                      <a:pt x="4238" y="5252"/>
                      <a:pt x="4238" y="5252"/>
                      <a:pt x="4238" y="5252"/>
                    </a:cubicBezTo>
                    <a:cubicBezTo>
                      <a:pt x="4222" y="5190"/>
                      <a:pt x="4217" y="5123"/>
                      <a:pt x="4217" y="5056"/>
                    </a:cubicBezTo>
                    <a:cubicBezTo>
                      <a:pt x="4217" y="4839"/>
                      <a:pt x="4305" y="4621"/>
                      <a:pt x="4480" y="4456"/>
                    </a:cubicBezTo>
                    <a:cubicBezTo>
                      <a:pt x="4646" y="4300"/>
                      <a:pt x="4858" y="4223"/>
                      <a:pt x="5075" y="4223"/>
                    </a:cubicBezTo>
                    <a:cubicBezTo>
                      <a:pt x="5153" y="4223"/>
                      <a:pt x="5231" y="4233"/>
                      <a:pt x="5308" y="4254"/>
                    </a:cubicBezTo>
                    <a:cubicBezTo>
                      <a:pt x="5314" y="4254"/>
                      <a:pt x="5314" y="4254"/>
                      <a:pt x="5314" y="4254"/>
                    </a:cubicBezTo>
                    <a:cubicBezTo>
                      <a:pt x="5308" y="4254"/>
                      <a:pt x="5308" y="4254"/>
                      <a:pt x="5308" y="4254"/>
                    </a:cubicBezTo>
                    <a:cubicBezTo>
                      <a:pt x="5164" y="4098"/>
                      <a:pt x="5075" y="3897"/>
                      <a:pt x="5075" y="3680"/>
                    </a:cubicBezTo>
                    <a:cubicBezTo>
                      <a:pt x="5075" y="3601"/>
                      <a:pt x="5086" y="3524"/>
                      <a:pt x="5112" y="3447"/>
                    </a:cubicBezTo>
                    <a:cubicBezTo>
                      <a:pt x="5200" y="3147"/>
                      <a:pt x="5437" y="2934"/>
                      <a:pt x="5728" y="2867"/>
                    </a:cubicBezTo>
                    <a:cubicBezTo>
                      <a:pt x="5728" y="2862"/>
                      <a:pt x="5728" y="2862"/>
                      <a:pt x="5728" y="2862"/>
                    </a:cubicBezTo>
                    <a:lnTo>
                      <a:pt x="5728" y="2862"/>
                    </a:lnTo>
                    <a:lnTo>
                      <a:pt x="5728" y="2862"/>
                    </a:lnTo>
                    <a:lnTo>
                      <a:pt x="5728" y="2862"/>
                    </a:lnTo>
                    <a:cubicBezTo>
                      <a:pt x="5437" y="2934"/>
                      <a:pt x="5200" y="3147"/>
                      <a:pt x="5112" y="3447"/>
                    </a:cubicBezTo>
                    <a:cubicBezTo>
                      <a:pt x="5086" y="3524"/>
                      <a:pt x="5075" y="3601"/>
                      <a:pt x="5075" y="3680"/>
                    </a:cubicBezTo>
                    <a:cubicBezTo>
                      <a:pt x="5075" y="3897"/>
                      <a:pt x="5164" y="4098"/>
                      <a:pt x="5308" y="4254"/>
                    </a:cubicBezTo>
                    <a:lnTo>
                      <a:pt x="5308" y="4254"/>
                    </a:lnTo>
                    <a:lnTo>
                      <a:pt x="5308" y="4254"/>
                    </a:lnTo>
                    <a:cubicBezTo>
                      <a:pt x="5235" y="4233"/>
                      <a:pt x="5153" y="4223"/>
                      <a:pt x="5075" y="4223"/>
                    </a:cubicBezTo>
                    <a:cubicBezTo>
                      <a:pt x="4858" y="4223"/>
                      <a:pt x="4646" y="4300"/>
                      <a:pt x="4480" y="4456"/>
                    </a:cubicBezTo>
                    <a:cubicBezTo>
                      <a:pt x="4305" y="4621"/>
                      <a:pt x="4217" y="4839"/>
                      <a:pt x="4217" y="5056"/>
                    </a:cubicBezTo>
                    <a:cubicBezTo>
                      <a:pt x="4217" y="5123"/>
                      <a:pt x="4222" y="5190"/>
                      <a:pt x="4238" y="5252"/>
                    </a:cubicBezTo>
                    <a:lnTo>
                      <a:pt x="4238" y="5252"/>
                    </a:lnTo>
                    <a:lnTo>
                      <a:pt x="4238" y="5252"/>
                    </a:lnTo>
                    <a:cubicBezTo>
                      <a:pt x="4082" y="5092"/>
                      <a:pt x="3860" y="4999"/>
                      <a:pt x="3627" y="4999"/>
                    </a:cubicBezTo>
                    <a:cubicBezTo>
                      <a:pt x="3570" y="4999"/>
                      <a:pt x="3513" y="5004"/>
                      <a:pt x="3456" y="5014"/>
                    </a:cubicBezTo>
                    <a:lnTo>
                      <a:pt x="3456" y="5014"/>
                    </a:lnTo>
                    <a:cubicBezTo>
                      <a:pt x="3462" y="5014"/>
                      <a:pt x="3462" y="5014"/>
                      <a:pt x="3462" y="5014"/>
                    </a:cubicBezTo>
                    <a:cubicBezTo>
                      <a:pt x="3466" y="4761"/>
                      <a:pt x="3523" y="4264"/>
                      <a:pt x="3876" y="3913"/>
                    </a:cubicBezTo>
                    <a:cubicBezTo>
                      <a:pt x="4108" y="3674"/>
                      <a:pt x="4258" y="3416"/>
                      <a:pt x="4320" y="3147"/>
                    </a:cubicBezTo>
                    <a:cubicBezTo>
                      <a:pt x="4346" y="3033"/>
                      <a:pt x="4357" y="2924"/>
                      <a:pt x="4357" y="2810"/>
                    </a:cubicBezTo>
                    <a:cubicBezTo>
                      <a:pt x="4357" y="2469"/>
                      <a:pt x="4238" y="2127"/>
                      <a:pt x="4015" y="1858"/>
                    </a:cubicBezTo>
                    <a:cubicBezTo>
                      <a:pt x="3730" y="1511"/>
                      <a:pt x="3311" y="1315"/>
                      <a:pt x="2840" y="1315"/>
                    </a:cubicBezTo>
                    <a:cubicBezTo>
                      <a:pt x="2365" y="1315"/>
                      <a:pt x="1951" y="1511"/>
                      <a:pt x="1661" y="1858"/>
                    </a:cubicBezTo>
                    <a:cubicBezTo>
                      <a:pt x="1443" y="2127"/>
                      <a:pt x="1324" y="2469"/>
                      <a:pt x="1324" y="2810"/>
                    </a:cubicBezTo>
                    <a:cubicBezTo>
                      <a:pt x="1324" y="2924"/>
                      <a:pt x="1335" y="3033"/>
                      <a:pt x="1360" y="3147"/>
                    </a:cubicBezTo>
                    <a:cubicBezTo>
                      <a:pt x="1422" y="3416"/>
                      <a:pt x="1557" y="3664"/>
                      <a:pt x="1753" y="3865"/>
                    </a:cubicBezTo>
                    <a:cubicBezTo>
                      <a:pt x="2084" y="4202"/>
                      <a:pt x="2178" y="4719"/>
                      <a:pt x="2204" y="4999"/>
                    </a:cubicBezTo>
                    <a:lnTo>
                      <a:pt x="2204" y="4999"/>
                    </a:lnTo>
                    <a:lnTo>
                      <a:pt x="2204" y="4999"/>
                    </a:lnTo>
                    <a:cubicBezTo>
                      <a:pt x="2204" y="4993"/>
                      <a:pt x="2204" y="4993"/>
                      <a:pt x="2204" y="4993"/>
                    </a:cubicBezTo>
                    <a:lnTo>
                      <a:pt x="2204" y="4993"/>
                    </a:lnTo>
                    <a:lnTo>
                      <a:pt x="2204" y="4993"/>
                    </a:lnTo>
                    <a:lnTo>
                      <a:pt x="2204" y="4993"/>
                    </a:lnTo>
                    <a:cubicBezTo>
                      <a:pt x="2126" y="4973"/>
                      <a:pt x="2043" y="4962"/>
                      <a:pt x="1966" y="4962"/>
                    </a:cubicBezTo>
                    <a:cubicBezTo>
                      <a:pt x="1743" y="4962"/>
                      <a:pt x="1531" y="5045"/>
                      <a:pt x="1376" y="5190"/>
                    </a:cubicBezTo>
                    <a:lnTo>
                      <a:pt x="1376" y="5190"/>
                    </a:lnTo>
                    <a:lnTo>
                      <a:pt x="1376" y="5190"/>
                    </a:lnTo>
                    <a:cubicBezTo>
                      <a:pt x="1397" y="5118"/>
                      <a:pt x="1407" y="5040"/>
                      <a:pt x="1407" y="4962"/>
                    </a:cubicBezTo>
                    <a:cubicBezTo>
                      <a:pt x="1407" y="4750"/>
                      <a:pt x="1329" y="4544"/>
                      <a:pt x="1169" y="4378"/>
                    </a:cubicBezTo>
                    <a:cubicBezTo>
                      <a:pt x="998" y="4207"/>
                      <a:pt x="775" y="4119"/>
                      <a:pt x="554" y="4119"/>
                    </a:cubicBezTo>
                    <a:cubicBezTo>
                      <a:pt x="486" y="4119"/>
                      <a:pt x="419" y="4129"/>
                      <a:pt x="352" y="4145"/>
                    </a:cubicBezTo>
                    <a:lnTo>
                      <a:pt x="352" y="4145"/>
                    </a:lnTo>
                    <a:lnTo>
                      <a:pt x="352" y="4145"/>
                    </a:lnTo>
                    <a:cubicBezTo>
                      <a:pt x="517" y="3990"/>
                      <a:pt x="615" y="3772"/>
                      <a:pt x="615" y="3540"/>
                    </a:cubicBezTo>
                    <a:cubicBezTo>
                      <a:pt x="615" y="3472"/>
                      <a:pt x="605" y="3405"/>
                      <a:pt x="590" y="3338"/>
                    </a:cubicBezTo>
                    <a:cubicBezTo>
                      <a:pt x="512" y="3043"/>
                      <a:pt x="279" y="2820"/>
                      <a:pt x="0" y="2737"/>
                    </a:cubicBezTo>
                    <a:lnTo>
                      <a:pt x="0" y="2737"/>
                    </a:lnTo>
                    <a:lnTo>
                      <a:pt x="0" y="2737"/>
                    </a:lnTo>
                    <a:cubicBezTo>
                      <a:pt x="290" y="2665"/>
                      <a:pt x="527" y="2454"/>
                      <a:pt x="615" y="2158"/>
                    </a:cubicBezTo>
                    <a:cubicBezTo>
                      <a:pt x="641" y="2081"/>
                      <a:pt x="652" y="1998"/>
                      <a:pt x="652" y="1925"/>
                    </a:cubicBezTo>
                    <a:cubicBezTo>
                      <a:pt x="652" y="1708"/>
                      <a:pt x="564" y="1501"/>
                      <a:pt x="419" y="1346"/>
                    </a:cubicBezTo>
                    <a:cubicBezTo>
                      <a:pt x="413" y="1346"/>
                      <a:pt x="413" y="1346"/>
                      <a:pt x="413" y="1346"/>
                    </a:cubicBezTo>
                    <a:lnTo>
                      <a:pt x="413" y="1346"/>
                    </a:lnTo>
                    <a:cubicBezTo>
                      <a:pt x="492" y="1367"/>
                      <a:pt x="574" y="1382"/>
                      <a:pt x="652" y="1382"/>
                    </a:cubicBezTo>
                    <a:cubicBezTo>
                      <a:pt x="869" y="1382"/>
                      <a:pt x="1081" y="1305"/>
                      <a:pt x="1247" y="1145"/>
                    </a:cubicBezTo>
                    <a:cubicBezTo>
                      <a:pt x="1422" y="978"/>
                      <a:pt x="1510" y="762"/>
                      <a:pt x="1510" y="539"/>
                    </a:cubicBezTo>
                    <a:cubicBezTo>
                      <a:pt x="1510" y="477"/>
                      <a:pt x="1505" y="410"/>
                      <a:pt x="1490" y="347"/>
                    </a:cubicBezTo>
                    <a:lnTo>
                      <a:pt x="1490" y="347"/>
                    </a:lnTo>
                    <a:cubicBezTo>
                      <a:pt x="1485" y="347"/>
                      <a:pt x="1485" y="347"/>
                      <a:pt x="1485" y="347"/>
                    </a:cubicBezTo>
                    <a:cubicBezTo>
                      <a:pt x="1645" y="508"/>
                      <a:pt x="1868" y="606"/>
                      <a:pt x="2105" y="606"/>
                    </a:cubicBezTo>
                    <a:cubicBezTo>
                      <a:pt x="2173" y="606"/>
                      <a:pt x="2240" y="595"/>
                      <a:pt x="2313" y="581"/>
                    </a:cubicBezTo>
                    <a:cubicBezTo>
                      <a:pt x="2617" y="508"/>
                      <a:pt x="2846" y="280"/>
                      <a:pt x="2929" y="6"/>
                    </a:cubicBezTo>
                    <a:lnTo>
                      <a:pt x="2929" y="6"/>
                    </a:lnTo>
                    <a:lnTo>
                      <a:pt x="2929" y="6"/>
                    </a:lnTo>
                    <a:cubicBezTo>
                      <a:pt x="3000" y="285"/>
                      <a:pt x="3218" y="523"/>
                      <a:pt x="3523" y="606"/>
                    </a:cubicBezTo>
                    <a:cubicBezTo>
                      <a:pt x="3601" y="627"/>
                      <a:pt x="3684" y="643"/>
                      <a:pt x="3761" y="643"/>
                    </a:cubicBezTo>
                    <a:cubicBezTo>
                      <a:pt x="3984" y="643"/>
                      <a:pt x="4196" y="554"/>
                      <a:pt x="4351" y="410"/>
                    </a:cubicBezTo>
                    <a:lnTo>
                      <a:pt x="4351" y="410"/>
                    </a:lnTo>
                    <a:lnTo>
                      <a:pt x="4351" y="410"/>
                    </a:lnTo>
                    <a:cubicBezTo>
                      <a:pt x="4330" y="487"/>
                      <a:pt x="4320" y="564"/>
                      <a:pt x="4320" y="643"/>
                    </a:cubicBezTo>
                    <a:cubicBezTo>
                      <a:pt x="4320" y="849"/>
                      <a:pt x="4398" y="1062"/>
                      <a:pt x="4558" y="1222"/>
                    </a:cubicBezTo>
                    <a:cubicBezTo>
                      <a:pt x="4729" y="1393"/>
                      <a:pt x="4952" y="1480"/>
                      <a:pt x="5179" y="1480"/>
                    </a:cubicBezTo>
                    <a:cubicBezTo>
                      <a:pt x="5241" y="1480"/>
                      <a:pt x="5308" y="1476"/>
                      <a:pt x="5376" y="1459"/>
                    </a:cubicBezTo>
                    <a:lnTo>
                      <a:pt x="5376" y="1459"/>
                    </a:lnTo>
                    <a:cubicBezTo>
                      <a:pt x="5376" y="1455"/>
                      <a:pt x="5376" y="1455"/>
                      <a:pt x="5376" y="1455"/>
                    </a:cubicBezTo>
                    <a:cubicBezTo>
                      <a:pt x="5210" y="1615"/>
                      <a:pt x="5112" y="1827"/>
                      <a:pt x="5112" y="2060"/>
                    </a:cubicBezTo>
                    <a:cubicBezTo>
                      <a:pt x="5112" y="2127"/>
                      <a:pt x="5122" y="2194"/>
                      <a:pt x="5138" y="2262"/>
                    </a:cubicBezTo>
                    <a:cubicBezTo>
                      <a:pt x="5215" y="2562"/>
                      <a:pt x="5443" y="2785"/>
                      <a:pt x="5728" y="2867"/>
                    </a:cubicBezTo>
                    <a:cubicBezTo>
                      <a:pt x="5728" y="2862"/>
                      <a:pt x="5728" y="2862"/>
                      <a:pt x="5728" y="286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2" name="Freeform 72"/>
              <p:cNvSpPr>
                <a:spLocks noChangeArrowheads="1"/>
              </p:cNvSpPr>
              <p:nvPr/>
            </p:nvSpPr>
            <p:spPr bwMode="auto">
              <a:xfrm>
                <a:off x="10768986" y="10535697"/>
                <a:ext cx="595811" cy="419012"/>
              </a:xfrm>
              <a:custGeom>
                <a:avLst/>
                <a:gdLst>
                  <a:gd name="T0" fmla="*/ 943 w 1042"/>
                  <a:gd name="T1" fmla="*/ 0 h 731"/>
                  <a:gd name="T2" fmla="*/ 943 w 1042"/>
                  <a:gd name="T3" fmla="*/ 0 h 731"/>
                  <a:gd name="T4" fmla="*/ 100 w 1042"/>
                  <a:gd name="T5" fmla="*/ 0 h 731"/>
                  <a:gd name="T6" fmla="*/ 0 w 1042"/>
                  <a:gd name="T7" fmla="*/ 98 h 731"/>
                  <a:gd name="T8" fmla="*/ 0 w 1042"/>
                  <a:gd name="T9" fmla="*/ 631 h 731"/>
                  <a:gd name="T10" fmla="*/ 100 w 1042"/>
                  <a:gd name="T11" fmla="*/ 730 h 731"/>
                  <a:gd name="T12" fmla="*/ 943 w 1042"/>
                  <a:gd name="T13" fmla="*/ 730 h 731"/>
                  <a:gd name="T14" fmla="*/ 1041 w 1042"/>
                  <a:gd name="T15" fmla="*/ 631 h 731"/>
                  <a:gd name="T16" fmla="*/ 1041 w 1042"/>
                  <a:gd name="T17" fmla="*/ 98 h 731"/>
                  <a:gd name="T18" fmla="*/ 943 w 1042"/>
                  <a:gd name="T19" fmla="*/ 0 h 731"/>
                  <a:gd name="T20" fmla="*/ 622 w 1042"/>
                  <a:gd name="T21" fmla="*/ 103 h 731"/>
                  <a:gd name="T22" fmla="*/ 622 w 1042"/>
                  <a:gd name="T23" fmla="*/ 103 h 731"/>
                  <a:gd name="T24" fmla="*/ 431 w 1042"/>
                  <a:gd name="T25" fmla="*/ 103 h 731"/>
                  <a:gd name="T26" fmla="*/ 394 w 1042"/>
                  <a:gd name="T27" fmla="*/ 68 h 731"/>
                  <a:gd name="T28" fmla="*/ 431 w 1042"/>
                  <a:gd name="T29" fmla="*/ 26 h 731"/>
                  <a:gd name="T30" fmla="*/ 622 w 1042"/>
                  <a:gd name="T31" fmla="*/ 26 h 731"/>
                  <a:gd name="T32" fmla="*/ 658 w 1042"/>
                  <a:gd name="T33" fmla="*/ 68 h 731"/>
                  <a:gd name="T34" fmla="*/ 622 w 1042"/>
                  <a:gd name="T35" fmla="*/ 103 h 731"/>
                  <a:gd name="T36" fmla="*/ 943 w 1042"/>
                  <a:gd name="T37"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731">
                    <a:moveTo>
                      <a:pt x="943" y="0"/>
                    </a:moveTo>
                    <a:lnTo>
                      <a:pt x="943" y="0"/>
                    </a:lnTo>
                    <a:cubicBezTo>
                      <a:pt x="100" y="0"/>
                      <a:pt x="100" y="0"/>
                      <a:pt x="100" y="0"/>
                    </a:cubicBezTo>
                    <a:cubicBezTo>
                      <a:pt x="48" y="0"/>
                      <a:pt x="0" y="47"/>
                      <a:pt x="0" y="98"/>
                    </a:cubicBezTo>
                    <a:cubicBezTo>
                      <a:pt x="0" y="631"/>
                      <a:pt x="0" y="631"/>
                      <a:pt x="0" y="631"/>
                    </a:cubicBezTo>
                    <a:cubicBezTo>
                      <a:pt x="0" y="682"/>
                      <a:pt x="48" y="730"/>
                      <a:pt x="100" y="730"/>
                    </a:cubicBezTo>
                    <a:cubicBezTo>
                      <a:pt x="943" y="730"/>
                      <a:pt x="943" y="730"/>
                      <a:pt x="943" y="730"/>
                    </a:cubicBezTo>
                    <a:cubicBezTo>
                      <a:pt x="995" y="730"/>
                      <a:pt x="1041" y="682"/>
                      <a:pt x="1041" y="631"/>
                    </a:cubicBezTo>
                    <a:cubicBezTo>
                      <a:pt x="1041" y="98"/>
                      <a:pt x="1041" y="98"/>
                      <a:pt x="1041" y="98"/>
                    </a:cubicBezTo>
                    <a:cubicBezTo>
                      <a:pt x="1041" y="47"/>
                      <a:pt x="995" y="0"/>
                      <a:pt x="943" y="0"/>
                    </a:cubicBezTo>
                    <a:lnTo>
                      <a:pt x="622" y="103"/>
                    </a:lnTo>
                    <a:lnTo>
                      <a:pt x="622" y="103"/>
                    </a:lnTo>
                    <a:cubicBezTo>
                      <a:pt x="431" y="103"/>
                      <a:pt x="431" y="103"/>
                      <a:pt x="431" y="103"/>
                    </a:cubicBezTo>
                    <a:cubicBezTo>
                      <a:pt x="410" y="103"/>
                      <a:pt x="394" y="88"/>
                      <a:pt x="394" y="68"/>
                    </a:cubicBezTo>
                    <a:cubicBezTo>
                      <a:pt x="394" y="47"/>
                      <a:pt x="410" y="26"/>
                      <a:pt x="431" y="26"/>
                    </a:cubicBezTo>
                    <a:cubicBezTo>
                      <a:pt x="622" y="26"/>
                      <a:pt x="622" y="26"/>
                      <a:pt x="622" y="26"/>
                    </a:cubicBezTo>
                    <a:cubicBezTo>
                      <a:pt x="643" y="26"/>
                      <a:pt x="658" y="47"/>
                      <a:pt x="658" y="68"/>
                    </a:cubicBezTo>
                    <a:cubicBezTo>
                      <a:pt x="658" y="88"/>
                      <a:pt x="643" y="103"/>
                      <a:pt x="622" y="103"/>
                    </a:cubicBezTo>
                    <a:lnTo>
                      <a:pt x="943" y="0"/>
                    </a:lnTo>
                  </a:path>
                </a:pathLst>
              </a:custGeom>
              <a:solidFill>
                <a:srgbClr val="5C678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3" name="Freeform 73"/>
              <p:cNvSpPr>
                <a:spLocks noChangeArrowheads="1"/>
              </p:cNvSpPr>
              <p:nvPr/>
            </p:nvSpPr>
            <p:spPr bwMode="auto">
              <a:xfrm>
                <a:off x="10785357" y="10610987"/>
                <a:ext cx="563075" cy="327352"/>
              </a:xfrm>
              <a:custGeom>
                <a:avLst/>
                <a:gdLst>
                  <a:gd name="T0" fmla="*/ 0 w 989"/>
                  <a:gd name="T1" fmla="*/ 0 h 575"/>
                  <a:gd name="T2" fmla="*/ 0 w 989"/>
                  <a:gd name="T3" fmla="*/ 0 h 575"/>
                  <a:gd name="T4" fmla="*/ 0 w 989"/>
                  <a:gd name="T5" fmla="*/ 502 h 575"/>
                  <a:gd name="T6" fmla="*/ 73 w 989"/>
                  <a:gd name="T7" fmla="*/ 574 h 575"/>
                  <a:gd name="T8" fmla="*/ 916 w 989"/>
                  <a:gd name="T9" fmla="*/ 574 h 575"/>
                  <a:gd name="T10" fmla="*/ 988 w 989"/>
                  <a:gd name="T11" fmla="*/ 502 h 575"/>
                  <a:gd name="T12" fmla="*/ 988 w 989"/>
                  <a:gd name="T13" fmla="*/ 0 h 575"/>
                  <a:gd name="T14" fmla="*/ 0 w 989"/>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575">
                    <a:moveTo>
                      <a:pt x="0" y="0"/>
                    </a:moveTo>
                    <a:lnTo>
                      <a:pt x="0" y="0"/>
                    </a:lnTo>
                    <a:cubicBezTo>
                      <a:pt x="0" y="502"/>
                      <a:pt x="0" y="502"/>
                      <a:pt x="0" y="502"/>
                    </a:cubicBezTo>
                    <a:cubicBezTo>
                      <a:pt x="0" y="543"/>
                      <a:pt x="31" y="574"/>
                      <a:pt x="73" y="574"/>
                    </a:cubicBezTo>
                    <a:cubicBezTo>
                      <a:pt x="916" y="574"/>
                      <a:pt x="916" y="574"/>
                      <a:pt x="916" y="574"/>
                    </a:cubicBezTo>
                    <a:cubicBezTo>
                      <a:pt x="957" y="574"/>
                      <a:pt x="988" y="543"/>
                      <a:pt x="988" y="502"/>
                    </a:cubicBezTo>
                    <a:cubicBezTo>
                      <a:pt x="988" y="0"/>
                      <a:pt x="988" y="0"/>
                      <a:pt x="988" y="0"/>
                    </a:cubicBezTo>
                    <a:lnTo>
                      <a:pt x="0" y="0"/>
                    </a:ln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4" name="Freeform 74"/>
              <p:cNvSpPr>
                <a:spLocks noChangeArrowheads="1"/>
              </p:cNvSpPr>
              <p:nvPr/>
            </p:nvSpPr>
            <p:spPr bwMode="auto">
              <a:xfrm>
                <a:off x="10804998" y="10660091"/>
                <a:ext cx="186600" cy="219326"/>
              </a:xfrm>
              <a:custGeom>
                <a:avLst/>
                <a:gdLst>
                  <a:gd name="T0" fmla="*/ 331 w 332"/>
                  <a:gd name="T1" fmla="*/ 383 h 384"/>
                  <a:gd name="T2" fmla="*/ 0 w 332"/>
                  <a:gd name="T3" fmla="*/ 383 h 384"/>
                  <a:gd name="T4" fmla="*/ 0 w 332"/>
                  <a:gd name="T5" fmla="*/ 0 h 384"/>
                  <a:gd name="T6" fmla="*/ 331 w 332"/>
                  <a:gd name="T7" fmla="*/ 0 h 384"/>
                  <a:gd name="T8" fmla="*/ 331 w 332"/>
                  <a:gd name="T9" fmla="*/ 383 h 384"/>
                </a:gdLst>
                <a:ahLst/>
                <a:cxnLst>
                  <a:cxn ang="0">
                    <a:pos x="T0" y="T1"/>
                  </a:cxn>
                  <a:cxn ang="0">
                    <a:pos x="T2" y="T3"/>
                  </a:cxn>
                  <a:cxn ang="0">
                    <a:pos x="T4" y="T5"/>
                  </a:cxn>
                  <a:cxn ang="0">
                    <a:pos x="T6" y="T7"/>
                  </a:cxn>
                  <a:cxn ang="0">
                    <a:pos x="T8" y="T9"/>
                  </a:cxn>
                </a:cxnLst>
                <a:rect l="0" t="0" r="r" b="b"/>
                <a:pathLst>
                  <a:path w="332" h="384">
                    <a:moveTo>
                      <a:pt x="331" y="383"/>
                    </a:moveTo>
                    <a:lnTo>
                      <a:pt x="0" y="383"/>
                    </a:lnTo>
                    <a:lnTo>
                      <a:pt x="0" y="0"/>
                    </a:lnTo>
                    <a:lnTo>
                      <a:pt x="331" y="0"/>
                    </a:lnTo>
                    <a:lnTo>
                      <a:pt x="331" y="383"/>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5" name="Freeform 75"/>
              <p:cNvSpPr>
                <a:spLocks noChangeArrowheads="1"/>
              </p:cNvSpPr>
              <p:nvPr/>
            </p:nvSpPr>
            <p:spPr bwMode="auto">
              <a:xfrm>
                <a:off x="11024334" y="10663364"/>
                <a:ext cx="297907" cy="58924"/>
              </a:xfrm>
              <a:custGeom>
                <a:avLst/>
                <a:gdLst>
                  <a:gd name="T0" fmla="*/ 522 w 523"/>
                  <a:gd name="T1" fmla="*/ 104 h 105"/>
                  <a:gd name="T2" fmla="*/ 0 w 523"/>
                  <a:gd name="T3" fmla="*/ 104 h 105"/>
                  <a:gd name="T4" fmla="*/ 0 w 523"/>
                  <a:gd name="T5" fmla="*/ 0 h 105"/>
                  <a:gd name="T6" fmla="*/ 522 w 523"/>
                  <a:gd name="T7" fmla="*/ 0 h 105"/>
                  <a:gd name="T8" fmla="*/ 522 w 523"/>
                  <a:gd name="T9" fmla="*/ 104 h 105"/>
                </a:gdLst>
                <a:ahLst/>
                <a:cxnLst>
                  <a:cxn ang="0">
                    <a:pos x="T0" y="T1"/>
                  </a:cxn>
                  <a:cxn ang="0">
                    <a:pos x="T2" y="T3"/>
                  </a:cxn>
                  <a:cxn ang="0">
                    <a:pos x="T4" y="T5"/>
                  </a:cxn>
                  <a:cxn ang="0">
                    <a:pos x="T6" y="T7"/>
                  </a:cxn>
                  <a:cxn ang="0">
                    <a:pos x="T8" y="T9"/>
                  </a:cxn>
                </a:cxnLst>
                <a:rect l="0" t="0" r="r" b="b"/>
                <a:pathLst>
                  <a:path w="523" h="105">
                    <a:moveTo>
                      <a:pt x="522" y="104"/>
                    </a:moveTo>
                    <a:lnTo>
                      <a:pt x="0" y="104"/>
                    </a:lnTo>
                    <a:lnTo>
                      <a:pt x="0" y="0"/>
                    </a:lnTo>
                    <a:lnTo>
                      <a:pt x="522" y="0"/>
                    </a:lnTo>
                    <a:lnTo>
                      <a:pt x="522" y="104"/>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6" name="Freeform 76"/>
              <p:cNvSpPr>
                <a:spLocks noChangeArrowheads="1"/>
              </p:cNvSpPr>
              <p:nvPr/>
            </p:nvSpPr>
            <p:spPr bwMode="auto">
              <a:xfrm>
                <a:off x="11057071" y="10735380"/>
                <a:ext cx="229159" cy="39282"/>
              </a:xfrm>
              <a:custGeom>
                <a:avLst/>
                <a:gdLst>
                  <a:gd name="T0" fmla="*/ 398 w 399"/>
                  <a:gd name="T1" fmla="*/ 67 h 68"/>
                  <a:gd name="T2" fmla="*/ 0 w 399"/>
                  <a:gd name="T3" fmla="*/ 67 h 68"/>
                  <a:gd name="T4" fmla="*/ 0 w 399"/>
                  <a:gd name="T5" fmla="*/ 0 h 68"/>
                  <a:gd name="T6" fmla="*/ 398 w 399"/>
                  <a:gd name="T7" fmla="*/ 0 h 68"/>
                  <a:gd name="T8" fmla="*/ 398 w 399"/>
                  <a:gd name="T9" fmla="*/ 67 h 68"/>
                </a:gdLst>
                <a:ahLst/>
                <a:cxnLst>
                  <a:cxn ang="0">
                    <a:pos x="T0" y="T1"/>
                  </a:cxn>
                  <a:cxn ang="0">
                    <a:pos x="T2" y="T3"/>
                  </a:cxn>
                  <a:cxn ang="0">
                    <a:pos x="T4" y="T5"/>
                  </a:cxn>
                  <a:cxn ang="0">
                    <a:pos x="T6" y="T7"/>
                  </a:cxn>
                  <a:cxn ang="0">
                    <a:pos x="T8" y="T9"/>
                  </a:cxn>
                </a:cxnLst>
                <a:rect l="0" t="0" r="r" b="b"/>
                <a:pathLst>
                  <a:path w="399" h="68">
                    <a:moveTo>
                      <a:pt x="398" y="67"/>
                    </a:moveTo>
                    <a:lnTo>
                      <a:pt x="0" y="67"/>
                    </a:lnTo>
                    <a:lnTo>
                      <a:pt x="0" y="0"/>
                    </a:lnTo>
                    <a:lnTo>
                      <a:pt x="398" y="0"/>
                    </a:lnTo>
                    <a:lnTo>
                      <a:pt x="398" y="67"/>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7" name="Freeform 77"/>
              <p:cNvSpPr>
                <a:spLocks noChangeArrowheads="1"/>
              </p:cNvSpPr>
              <p:nvPr/>
            </p:nvSpPr>
            <p:spPr bwMode="auto">
              <a:xfrm>
                <a:off x="11024334" y="10892510"/>
                <a:ext cx="297907" cy="32736"/>
              </a:xfrm>
              <a:custGeom>
                <a:avLst/>
                <a:gdLst>
                  <a:gd name="T0" fmla="*/ 522 w 523"/>
                  <a:gd name="T1" fmla="*/ 61 h 62"/>
                  <a:gd name="T2" fmla="*/ 0 w 523"/>
                  <a:gd name="T3" fmla="*/ 61 h 62"/>
                  <a:gd name="T4" fmla="*/ 0 w 523"/>
                  <a:gd name="T5" fmla="*/ 0 h 62"/>
                  <a:gd name="T6" fmla="*/ 522 w 523"/>
                  <a:gd name="T7" fmla="*/ 0 h 62"/>
                  <a:gd name="T8" fmla="*/ 522 w 523"/>
                  <a:gd name="T9" fmla="*/ 61 h 62"/>
                </a:gdLst>
                <a:ahLst/>
                <a:cxnLst>
                  <a:cxn ang="0">
                    <a:pos x="T0" y="T1"/>
                  </a:cxn>
                  <a:cxn ang="0">
                    <a:pos x="T2" y="T3"/>
                  </a:cxn>
                  <a:cxn ang="0">
                    <a:pos x="T4" y="T5"/>
                  </a:cxn>
                  <a:cxn ang="0">
                    <a:pos x="T6" y="T7"/>
                  </a:cxn>
                  <a:cxn ang="0">
                    <a:pos x="T8" y="T9"/>
                  </a:cxn>
                </a:cxnLst>
                <a:rect l="0" t="0" r="r" b="b"/>
                <a:pathLst>
                  <a:path w="523" h="62">
                    <a:moveTo>
                      <a:pt x="522" y="61"/>
                    </a:moveTo>
                    <a:lnTo>
                      <a:pt x="0" y="61"/>
                    </a:lnTo>
                    <a:lnTo>
                      <a:pt x="0" y="0"/>
                    </a:lnTo>
                    <a:lnTo>
                      <a:pt x="522" y="0"/>
                    </a:lnTo>
                    <a:lnTo>
                      <a:pt x="522" y="61"/>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8" name="Freeform 78"/>
              <p:cNvSpPr>
                <a:spLocks noChangeArrowheads="1"/>
              </p:cNvSpPr>
              <p:nvPr/>
            </p:nvSpPr>
            <p:spPr bwMode="auto">
              <a:xfrm>
                <a:off x="11034156" y="10476773"/>
                <a:ext cx="65474" cy="111300"/>
              </a:xfrm>
              <a:custGeom>
                <a:avLst/>
                <a:gdLst>
                  <a:gd name="T0" fmla="*/ 115 w 116"/>
                  <a:gd name="T1" fmla="*/ 191 h 192"/>
                  <a:gd name="T2" fmla="*/ 0 w 116"/>
                  <a:gd name="T3" fmla="*/ 191 h 192"/>
                  <a:gd name="T4" fmla="*/ 0 w 116"/>
                  <a:gd name="T5" fmla="*/ 0 h 192"/>
                  <a:gd name="T6" fmla="*/ 115 w 116"/>
                  <a:gd name="T7" fmla="*/ 0 h 192"/>
                  <a:gd name="T8" fmla="*/ 115 w 116"/>
                  <a:gd name="T9" fmla="*/ 191 h 192"/>
                </a:gdLst>
                <a:ahLst/>
                <a:cxnLst>
                  <a:cxn ang="0">
                    <a:pos x="T0" y="T1"/>
                  </a:cxn>
                  <a:cxn ang="0">
                    <a:pos x="T2" y="T3"/>
                  </a:cxn>
                  <a:cxn ang="0">
                    <a:pos x="T4" y="T5"/>
                  </a:cxn>
                  <a:cxn ang="0">
                    <a:pos x="T6" y="T7"/>
                  </a:cxn>
                  <a:cxn ang="0">
                    <a:pos x="T8" y="T9"/>
                  </a:cxn>
                </a:cxnLst>
                <a:rect l="0" t="0" r="r" b="b"/>
                <a:pathLst>
                  <a:path w="116" h="192">
                    <a:moveTo>
                      <a:pt x="115" y="191"/>
                    </a:moveTo>
                    <a:lnTo>
                      <a:pt x="0" y="191"/>
                    </a:lnTo>
                    <a:lnTo>
                      <a:pt x="0" y="0"/>
                    </a:lnTo>
                    <a:lnTo>
                      <a:pt x="115" y="0"/>
                    </a:lnTo>
                    <a:lnTo>
                      <a:pt x="115" y="191"/>
                    </a:lnTo>
                  </a:path>
                </a:pathLst>
              </a:custGeom>
              <a:solidFill>
                <a:srgbClr val="7B7B7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19" name="Freeform 79"/>
              <p:cNvSpPr>
                <a:spLocks noChangeArrowheads="1"/>
              </p:cNvSpPr>
              <p:nvPr/>
            </p:nvSpPr>
            <p:spPr bwMode="auto">
              <a:xfrm>
                <a:off x="11034156" y="10476773"/>
                <a:ext cx="65474" cy="55649"/>
              </a:xfrm>
              <a:custGeom>
                <a:avLst/>
                <a:gdLst>
                  <a:gd name="T0" fmla="*/ 115 w 116"/>
                  <a:gd name="T1" fmla="*/ 92 h 93"/>
                  <a:gd name="T2" fmla="*/ 0 w 116"/>
                  <a:gd name="T3" fmla="*/ 92 h 93"/>
                  <a:gd name="T4" fmla="*/ 0 w 116"/>
                  <a:gd name="T5" fmla="*/ 0 h 93"/>
                  <a:gd name="T6" fmla="*/ 115 w 116"/>
                  <a:gd name="T7" fmla="*/ 0 h 93"/>
                  <a:gd name="T8" fmla="*/ 115 w 116"/>
                  <a:gd name="T9" fmla="*/ 92 h 93"/>
                </a:gdLst>
                <a:ahLst/>
                <a:cxnLst>
                  <a:cxn ang="0">
                    <a:pos x="T0" y="T1"/>
                  </a:cxn>
                  <a:cxn ang="0">
                    <a:pos x="T2" y="T3"/>
                  </a:cxn>
                  <a:cxn ang="0">
                    <a:pos x="T4" y="T5"/>
                  </a:cxn>
                  <a:cxn ang="0">
                    <a:pos x="T6" y="T7"/>
                  </a:cxn>
                  <a:cxn ang="0">
                    <a:pos x="T8" y="T9"/>
                  </a:cxn>
                </a:cxnLst>
                <a:rect l="0" t="0" r="r" b="b"/>
                <a:pathLst>
                  <a:path w="116" h="93">
                    <a:moveTo>
                      <a:pt x="115" y="92"/>
                    </a:moveTo>
                    <a:lnTo>
                      <a:pt x="0" y="92"/>
                    </a:lnTo>
                    <a:lnTo>
                      <a:pt x="0" y="0"/>
                    </a:lnTo>
                    <a:lnTo>
                      <a:pt x="115" y="0"/>
                    </a:lnTo>
                    <a:lnTo>
                      <a:pt x="115" y="92"/>
                    </a:lnTo>
                  </a:path>
                </a:pathLst>
              </a:custGeom>
              <a:solidFill>
                <a:srgbClr val="6767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grpSp>
        <p:sp>
          <p:nvSpPr>
            <p:cNvPr id="122" name="Freeform 70"/>
            <p:cNvSpPr>
              <a:spLocks noEditPoints="1"/>
            </p:cNvSpPr>
            <p:nvPr>
              <p:custDataLst>
                <p:tags r:id="rId9"/>
              </p:custDataLst>
            </p:nvPr>
          </p:nvSpPr>
          <p:spPr bwMode="auto">
            <a:xfrm rot="21347663">
              <a:off x="3428021" y="5363935"/>
              <a:ext cx="3053714" cy="877335"/>
            </a:xfrm>
            <a:custGeom>
              <a:avLst/>
              <a:gdLst>
                <a:gd name="T0" fmla="*/ 1771 w 1771"/>
                <a:gd name="T1" fmla="*/ 141 h 517"/>
                <a:gd name="T2" fmla="*/ 1725 w 1771"/>
                <a:gd name="T3" fmla="*/ 162 h 517"/>
                <a:gd name="T4" fmla="*/ 1670 w 1771"/>
                <a:gd name="T5" fmla="*/ 242 h 517"/>
                <a:gd name="T6" fmla="*/ 1691 w 1771"/>
                <a:gd name="T7" fmla="*/ 195 h 517"/>
                <a:gd name="T8" fmla="*/ 1670 w 1771"/>
                <a:gd name="T9" fmla="*/ 242 h 517"/>
                <a:gd name="T10" fmla="*/ 1633 w 1771"/>
                <a:gd name="T11" fmla="*/ 272 h 517"/>
                <a:gd name="T12" fmla="*/ 1583 w 1771"/>
                <a:gd name="T13" fmla="*/ 285 h 517"/>
                <a:gd name="T14" fmla="*/ 1516 w 1771"/>
                <a:gd name="T15" fmla="*/ 354 h 517"/>
                <a:gd name="T16" fmla="*/ 1545 w 1771"/>
                <a:gd name="T17" fmla="*/ 312 h 517"/>
                <a:gd name="T18" fmla="*/ 1516 w 1771"/>
                <a:gd name="T19" fmla="*/ 354 h 517"/>
                <a:gd name="T20" fmla="*/ 1474 w 1771"/>
                <a:gd name="T21" fmla="*/ 378 h 517"/>
                <a:gd name="T22" fmla="*/ 1423 w 1771"/>
                <a:gd name="T23" fmla="*/ 382 h 517"/>
                <a:gd name="T24" fmla="*/ 1345 w 1771"/>
                <a:gd name="T25" fmla="*/ 439 h 517"/>
                <a:gd name="T26" fmla="*/ 1381 w 1771"/>
                <a:gd name="T27" fmla="*/ 402 h 517"/>
                <a:gd name="T28" fmla="*/ 1345 w 1771"/>
                <a:gd name="T29" fmla="*/ 439 h 517"/>
                <a:gd name="T30" fmla="*/ 1300 w 1771"/>
                <a:gd name="T31" fmla="*/ 455 h 517"/>
                <a:gd name="T32" fmla="*/ 1249 w 1771"/>
                <a:gd name="T33" fmla="*/ 451 h 517"/>
                <a:gd name="T34" fmla="*/ 1162 w 1771"/>
                <a:gd name="T35" fmla="*/ 493 h 517"/>
                <a:gd name="T36" fmla="*/ 1204 w 1771"/>
                <a:gd name="T37" fmla="*/ 463 h 517"/>
                <a:gd name="T38" fmla="*/ 1162 w 1771"/>
                <a:gd name="T39" fmla="*/ 493 h 517"/>
                <a:gd name="T40" fmla="*/ 1115 w 1771"/>
                <a:gd name="T41" fmla="*/ 502 h 517"/>
                <a:gd name="T42" fmla="*/ 1066 w 1771"/>
                <a:gd name="T43" fmla="*/ 489 h 517"/>
                <a:gd name="T44" fmla="*/ 973 w 1771"/>
                <a:gd name="T45" fmla="*/ 516 h 517"/>
                <a:gd name="T46" fmla="*/ 1019 w 1771"/>
                <a:gd name="T47" fmla="*/ 494 h 517"/>
                <a:gd name="T48" fmla="*/ 973 w 1771"/>
                <a:gd name="T49" fmla="*/ 516 h 517"/>
                <a:gd name="T50" fmla="*/ 925 w 1771"/>
                <a:gd name="T51" fmla="*/ 517 h 517"/>
                <a:gd name="T52" fmla="*/ 878 w 1771"/>
                <a:gd name="T53" fmla="*/ 495 h 517"/>
                <a:gd name="T54" fmla="*/ 782 w 1771"/>
                <a:gd name="T55" fmla="*/ 506 h 517"/>
                <a:gd name="T56" fmla="*/ 832 w 1771"/>
                <a:gd name="T57" fmla="*/ 492 h 517"/>
                <a:gd name="T58" fmla="*/ 782 w 1771"/>
                <a:gd name="T59" fmla="*/ 506 h 517"/>
                <a:gd name="T60" fmla="*/ 735 w 1771"/>
                <a:gd name="T61" fmla="*/ 499 h 517"/>
                <a:gd name="T62" fmla="*/ 693 w 1771"/>
                <a:gd name="T63" fmla="*/ 470 h 517"/>
                <a:gd name="T64" fmla="*/ 596 w 1771"/>
                <a:gd name="T65" fmla="*/ 464 h 517"/>
                <a:gd name="T66" fmla="*/ 647 w 1771"/>
                <a:gd name="T67" fmla="*/ 458 h 517"/>
                <a:gd name="T68" fmla="*/ 596 w 1771"/>
                <a:gd name="T69" fmla="*/ 464 h 517"/>
                <a:gd name="T70" fmla="*/ 551 w 1771"/>
                <a:gd name="T71" fmla="*/ 448 h 517"/>
                <a:gd name="T72" fmla="*/ 514 w 1771"/>
                <a:gd name="T73" fmla="*/ 413 h 517"/>
                <a:gd name="T74" fmla="*/ 420 w 1771"/>
                <a:gd name="T75" fmla="*/ 391 h 517"/>
                <a:gd name="T76" fmla="*/ 463 w 1771"/>
                <a:gd name="T77" fmla="*/ 412 h 517"/>
                <a:gd name="T78" fmla="*/ 433 w 1771"/>
                <a:gd name="T79" fmla="*/ 375 h 517"/>
                <a:gd name="T80" fmla="*/ 420 w 1771"/>
                <a:gd name="T81" fmla="*/ 391 h 517"/>
                <a:gd name="T82" fmla="*/ 378 w 1771"/>
                <a:gd name="T83" fmla="*/ 368 h 517"/>
                <a:gd name="T84" fmla="*/ 348 w 1771"/>
                <a:gd name="T85" fmla="*/ 326 h 517"/>
                <a:gd name="T86" fmla="*/ 259 w 1771"/>
                <a:gd name="T87" fmla="*/ 289 h 517"/>
                <a:gd name="T88" fmla="*/ 309 w 1771"/>
                <a:gd name="T89" fmla="*/ 300 h 517"/>
                <a:gd name="T90" fmla="*/ 259 w 1771"/>
                <a:gd name="T91" fmla="*/ 289 h 517"/>
                <a:gd name="T92" fmla="*/ 222 w 1771"/>
                <a:gd name="T93" fmla="*/ 259 h 517"/>
                <a:gd name="T94" fmla="*/ 199 w 1771"/>
                <a:gd name="T95" fmla="*/ 213 h 517"/>
                <a:gd name="T96" fmla="*/ 118 w 1771"/>
                <a:gd name="T97" fmla="*/ 161 h 517"/>
                <a:gd name="T98" fmla="*/ 165 w 1771"/>
                <a:gd name="T99" fmla="*/ 181 h 517"/>
                <a:gd name="T100" fmla="*/ 118 w 1771"/>
                <a:gd name="T101" fmla="*/ 161 h 517"/>
                <a:gd name="T102" fmla="*/ 86 w 1771"/>
                <a:gd name="T103" fmla="*/ 125 h 517"/>
                <a:gd name="T104" fmla="*/ 71 w 1771"/>
                <a:gd name="T105" fmla="*/ 76 h 517"/>
                <a:gd name="T106" fmla="*/ 0 w 1771"/>
                <a:gd name="T107" fmla="*/ 11 h 517"/>
                <a:gd name="T108" fmla="*/ 43 w 1771"/>
                <a:gd name="T109" fmla="*/ 38 h 517"/>
                <a:gd name="T110" fmla="*/ 0 w 1771"/>
                <a:gd name="T111" fmla="*/ 1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1" h="517">
                  <a:moveTo>
                    <a:pt x="1739" y="176"/>
                  </a:moveTo>
                  <a:cubicBezTo>
                    <a:pt x="1750" y="165"/>
                    <a:pt x="1761" y="153"/>
                    <a:pt x="1771" y="141"/>
                  </a:cubicBezTo>
                  <a:cubicBezTo>
                    <a:pt x="1756" y="128"/>
                    <a:pt x="1756" y="128"/>
                    <a:pt x="1756" y="128"/>
                  </a:cubicBezTo>
                  <a:cubicBezTo>
                    <a:pt x="1746" y="140"/>
                    <a:pt x="1735" y="151"/>
                    <a:pt x="1725" y="162"/>
                  </a:cubicBezTo>
                  <a:lnTo>
                    <a:pt x="1739" y="176"/>
                  </a:lnTo>
                  <a:close/>
                  <a:moveTo>
                    <a:pt x="1670" y="242"/>
                  </a:moveTo>
                  <a:cubicBezTo>
                    <a:pt x="1682" y="231"/>
                    <a:pt x="1693" y="221"/>
                    <a:pt x="1705" y="210"/>
                  </a:cubicBezTo>
                  <a:cubicBezTo>
                    <a:pt x="1691" y="195"/>
                    <a:pt x="1691" y="195"/>
                    <a:pt x="1691" y="195"/>
                  </a:cubicBezTo>
                  <a:cubicBezTo>
                    <a:pt x="1680" y="206"/>
                    <a:pt x="1668" y="216"/>
                    <a:pt x="1657" y="227"/>
                  </a:cubicBezTo>
                  <a:lnTo>
                    <a:pt x="1670" y="242"/>
                  </a:lnTo>
                  <a:close/>
                  <a:moveTo>
                    <a:pt x="1595" y="301"/>
                  </a:moveTo>
                  <a:cubicBezTo>
                    <a:pt x="1608" y="292"/>
                    <a:pt x="1621" y="282"/>
                    <a:pt x="1633" y="272"/>
                  </a:cubicBezTo>
                  <a:cubicBezTo>
                    <a:pt x="1621" y="257"/>
                    <a:pt x="1621" y="257"/>
                    <a:pt x="1621" y="257"/>
                  </a:cubicBezTo>
                  <a:cubicBezTo>
                    <a:pt x="1608" y="266"/>
                    <a:pt x="1596" y="276"/>
                    <a:pt x="1583" y="285"/>
                  </a:cubicBezTo>
                  <a:lnTo>
                    <a:pt x="1595" y="301"/>
                  </a:lnTo>
                  <a:close/>
                  <a:moveTo>
                    <a:pt x="1516" y="354"/>
                  </a:moveTo>
                  <a:cubicBezTo>
                    <a:pt x="1529" y="346"/>
                    <a:pt x="1543" y="337"/>
                    <a:pt x="1556" y="329"/>
                  </a:cubicBezTo>
                  <a:cubicBezTo>
                    <a:pt x="1545" y="312"/>
                    <a:pt x="1545" y="312"/>
                    <a:pt x="1545" y="312"/>
                  </a:cubicBezTo>
                  <a:cubicBezTo>
                    <a:pt x="1532" y="321"/>
                    <a:pt x="1519" y="329"/>
                    <a:pt x="1505" y="337"/>
                  </a:cubicBezTo>
                  <a:lnTo>
                    <a:pt x="1516" y="354"/>
                  </a:lnTo>
                  <a:close/>
                  <a:moveTo>
                    <a:pt x="1432" y="400"/>
                  </a:moveTo>
                  <a:cubicBezTo>
                    <a:pt x="1446" y="393"/>
                    <a:pt x="1461" y="386"/>
                    <a:pt x="1474" y="378"/>
                  </a:cubicBezTo>
                  <a:cubicBezTo>
                    <a:pt x="1465" y="361"/>
                    <a:pt x="1465" y="361"/>
                    <a:pt x="1465" y="361"/>
                  </a:cubicBezTo>
                  <a:cubicBezTo>
                    <a:pt x="1451" y="368"/>
                    <a:pt x="1437" y="375"/>
                    <a:pt x="1423" y="382"/>
                  </a:cubicBezTo>
                  <a:lnTo>
                    <a:pt x="1432" y="400"/>
                  </a:lnTo>
                  <a:close/>
                  <a:moveTo>
                    <a:pt x="1345" y="439"/>
                  </a:moveTo>
                  <a:cubicBezTo>
                    <a:pt x="1360" y="433"/>
                    <a:pt x="1374" y="427"/>
                    <a:pt x="1389" y="420"/>
                  </a:cubicBezTo>
                  <a:cubicBezTo>
                    <a:pt x="1381" y="402"/>
                    <a:pt x="1381" y="402"/>
                    <a:pt x="1381" y="402"/>
                  </a:cubicBezTo>
                  <a:cubicBezTo>
                    <a:pt x="1367" y="409"/>
                    <a:pt x="1352" y="415"/>
                    <a:pt x="1338" y="420"/>
                  </a:cubicBezTo>
                  <a:lnTo>
                    <a:pt x="1345" y="439"/>
                  </a:lnTo>
                  <a:close/>
                  <a:moveTo>
                    <a:pt x="1255" y="470"/>
                  </a:moveTo>
                  <a:cubicBezTo>
                    <a:pt x="1270" y="465"/>
                    <a:pt x="1285" y="461"/>
                    <a:pt x="1300" y="455"/>
                  </a:cubicBezTo>
                  <a:cubicBezTo>
                    <a:pt x="1294" y="436"/>
                    <a:pt x="1294" y="436"/>
                    <a:pt x="1294" y="436"/>
                  </a:cubicBezTo>
                  <a:cubicBezTo>
                    <a:pt x="1279" y="442"/>
                    <a:pt x="1264" y="446"/>
                    <a:pt x="1249" y="451"/>
                  </a:cubicBezTo>
                  <a:lnTo>
                    <a:pt x="1255" y="470"/>
                  </a:lnTo>
                  <a:close/>
                  <a:moveTo>
                    <a:pt x="1162" y="493"/>
                  </a:moveTo>
                  <a:cubicBezTo>
                    <a:pt x="1178" y="490"/>
                    <a:pt x="1193" y="487"/>
                    <a:pt x="1209" y="483"/>
                  </a:cubicBezTo>
                  <a:cubicBezTo>
                    <a:pt x="1204" y="463"/>
                    <a:pt x="1204" y="463"/>
                    <a:pt x="1204" y="463"/>
                  </a:cubicBezTo>
                  <a:cubicBezTo>
                    <a:pt x="1189" y="467"/>
                    <a:pt x="1173" y="471"/>
                    <a:pt x="1158" y="474"/>
                  </a:cubicBezTo>
                  <a:lnTo>
                    <a:pt x="1162" y="493"/>
                  </a:lnTo>
                  <a:close/>
                  <a:moveTo>
                    <a:pt x="1068" y="509"/>
                  </a:moveTo>
                  <a:cubicBezTo>
                    <a:pt x="1084" y="507"/>
                    <a:pt x="1100" y="505"/>
                    <a:pt x="1115" y="502"/>
                  </a:cubicBezTo>
                  <a:cubicBezTo>
                    <a:pt x="1112" y="482"/>
                    <a:pt x="1112" y="482"/>
                    <a:pt x="1112" y="482"/>
                  </a:cubicBezTo>
                  <a:cubicBezTo>
                    <a:pt x="1097" y="485"/>
                    <a:pt x="1081" y="487"/>
                    <a:pt x="1066" y="489"/>
                  </a:cubicBezTo>
                  <a:lnTo>
                    <a:pt x="1068" y="509"/>
                  </a:lnTo>
                  <a:close/>
                  <a:moveTo>
                    <a:pt x="973" y="516"/>
                  </a:moveTo>
                  <a:cubicBezTo>
                    <a:pt x="989" y="516"/>
                    <a:pt x="1005" y="515"/>
                    <a:pt x="1020" y="513"/>
                  </a:cubicBezTo>
                  <a:cubicBezTo>
                    <a:pt x="1019" y="494"/>
                    <a:pt x="1019" y="494"/>
                    <a:pt x="1019" y="494"/>
                  </a:cubicBezTo>
                  <a:cubicBezTo>
                    <a:pt x="1003" y="495"/>
                    <a:pt x="988" y="496"/>
                    <a:pt x="972" y="496"/>
                  </a:cubicBezTo>
                  <a:lnTo>
                    <a:pt x="973" y="516"/>
                  </a:lnTo>
                  <a:close/>
                  <a:moveTo>
                    <a:pt x="877" y="515"/>
                  </a:moveTo>
                  <a:cubicBezTo>
                    <a:pt x="893" y="516"/>
                    <a:pt x="909" y="517"/>
                    <a:pt x="925" y="517"/>
                  </a:cubicBezTo>
                  <a:cubicBezTo>
                    <a:pt x="925" y="497"/>
                    <a:pt x="925" y="497"/>
                    <a:pt x="925" y="497"/>
                  </a:cubicBezTo>
                  <a:cubicBezTo>
                    <a:pt x="910" y="497"/>
                    <a:pt x="894" y="496"/>
                    <a:pt x="878" y="495"/>
                  </a:cubicBezTo>
                  <a:lnTo>
                    <a:pt x="877" y="515"/>
                  </a:lnTo>
                  <a:close/>
                  <a:moveTo>
                    <a:pt x="782" y="506"/>
                  </a:moveTo>
                  <a:cubicBezTo>
                    <a:pt x="798" y="508"/>
                    <a:pt x="814" y="510"/>
                    <a:pt x="830" y="512"/>
                  </a:cubicBezTo>
                  <a:cubicBezTo>
                    <a:pt x="832" y="492"/>
                    <a:pt x="832" y="492"/>
                    <a:pt x="832" y="492"/>
                  </a:cubicBezTo>
                  <a:cubicBezTo>
                    <a:pt x="816" y="490"/>
                    <a:pt x="801" y="489"/>
                    <a:pt x="785" y="486"/>
                  </a:cubicBezTo>
                  <a:lnTo>
                    <a:pt x="782" y="506"/>
                  </a:lnTo>
                  <a:close/>
                  <a:moveTo>
                    <a:pt x="688" y="489"/>
                  </a:moveTo>
                  <a:cubicBezTo>
                    <a:pt x="704" y="493"/>
                    <a:pt x="720" y="496"/>
                    <a:pt x="735" y="499"/>
                  </a:cubicBezTo>
                  <a:cubicBezTo>
                    <a:pt x="739" y="479"/>
                    <a:pt x="739" y="479"/>
                    <a:pt x="739" y="479"/>
                  </a:cubicBezTo>
                  <a:cubicBezTo>
                    <a:pt x="723" y="476"/>
                    <a:pt x="708" y="473"/>
                    <a:pt x="693" y="470"/>
                  </a:cubicBezTo>
                  <a:lnTo>
                    <a:pt x="688" y="489"/>
                  </a:lnTo>
                  <a:close/>
                  <a:moveTo>
                    <a:pt x="596" y="464"/>
                  </a:moveTo>
                  <a:cubicBezTo>
                    <a:pt x="611" y="469"/>
                    <a:pt x="627" y="473"/>
                    <a:pt x="642" y="478"/>
                  </a:cubicBezTo>
                  <a:cubicBezTo>
                    <a:pt x="647" y="458"/>
                    <a:pt x="647" y="458"/>
                    <a:pt x="647" y="458"/>
                  </a:cubicBezTo>
                  <a:cubicBezTo>
                    <a:pt x="632" y="454"/>
                    <a:pt x="617" y="450"/>
                    <a:pt x="602" y="445"/>
                  </a:cubicBezTo>
                  <a:lnTo>
                    <a:pt x="596" y="464"/>
                  </a:lnTo>
                  <a:close/>
                  <a:moveTo>
                    <a:pt x="507" y="431"/>
                  </a:moveTo>
                  <a:cubicBezTo>
                    <a:pt x="521" y="437"/>
                    <a:pt x="536" y="443"/>
                    <a:pt x="551" y="448"/>
                  </a:cubicBezTo>
                  <a:cubicBezTo>
                    <a:pt x="558" y="430"/>
                    <a:pt x="558" y="430"/>
                    <a:pt x="558" y="430"/>
                  </a:cubicBezTo>
                  <a:cubicBezTo>
                    <a:pt x="543" y="424"/>
                    <a:pt x="529" y="419"/>
                    <a:pt x="514" y="413"/>
                  </a:cubicBezTo>
                  <a:lnTo>
                    <a:pt x="507" y="431"/>
                  </a:lnTo>
                  <a:close/>
                  <a:moveTo>
                    <a:pt x="420" y="391"/>
                  </a:moveTo>
                  <a:cubicBezTo>
                    <a:pt x="421" y="391"/>
                    <a:pt x="423" y="392"/>
                    <a:pt x="424" y="393"/>
                  </a:cubicBezTo>
                  <a:cubicBezTo>
                    <a:pt x="437" y="399"/>
                    <a:pt x="450" y="406"/>
                    <a:pt x="463" y="412"/>
                  </a:cubicBezTo>
                  <a:cubicBezTo>
                    <a:pt x="471" y="394"/>
                    <a:pt x="471" y="394"/>
                    <a:pt x="471" y="394"/>
                  </a:cubicBezTo>
                  <a:cubicBezTo>
                    <a:pt x="459" y="388"/>
                    <a:pt x="446" y="381"/>
                    <a:pt x="433" y="375"/>
                  </a:cubicBezTo>
                  <a:cubicBezTo>
                    <a:pt x="432" y="374"/>
                    <a:pt x="431" y="373"/>
                    <a:pt x="429" y="373"/>
                  </a:cubicBezTo>
                  <a:lnTo>
                    <a:pt x="420" y="391"/>
                  </a:lnTo>
                  <a:close/>
                  <a:moveTo>
                    <a:pt x="337" y="343"/>
                  </a:moveTo>
                  <a:cubicBezTo>
                    <a:pt x="351" y="351"/>
                    <a:pt x="364" y="360"/>
                    <a:pt x="378" y="368"/>
                  </a:cubicBezTo>
                  <a:cubicBezTo>
                    <a:pt x="388" y="350"/>
                    <a:pt x="388" y="350"/>
                    <a:pt x="388" y="350"/>
                  </a:cubicBezTo>
                  <a:cubicBezTo>
                    <a:pt x="375" y="343"/>
                    <a:pt x="361" y="334"/>
                    <a:pt x="348" y="326"/>
                  </a:cubicBezTo>
                  <a:lnTo>
                    <a:pt x="337" y="343"/>
                  </a:lnTo>
                  <a:close/>
                  <a:moveTo>
                    <a:pt x="259" y="289"/>
                  </a:moveTo>
                  <a:cubicBezTo>
                    <a:pt x="272" y="298"/>
                    <a:pt x="285" y="308"/>
                    <a:pt x="298" y="317"/>
                  </a:cubicBezTo>
                  <a:cubicBezTo>
                    <a:pt x="309" y="300"/>
                    <a:pt x="309" y="300"/>
                    <a:pt x="309" y="300"/>
                  </a:cubicBezTo>
                  <a:cubicBezTo>
                    <a:pt x="296" y="291"/>
                    <a:pt x="284" y="282"/>
                    <a:pt x="271" y="273"/>
                  </a:cubicBezTo>
                  <a:lnTo>
                    <a:pt x="259" y="289"/>
                  </a:lnTo>
                  <a:close/>
                  <a:moveTo>
                    <a:pt x="186" y="228"/>
                  </a:moveTo>
                  <a:cubicBezTo>
                    <a:pt x="197" y="238"/>
                    <a:pt x="209" y="249"/>
                    <a:pt x="222" y="259"/>
                  </a:cubicBezTo>
                  <a:cubicBezTo>
                    <a:pt x="234" y="244"/>
                    <a:pt x="234" y="244"/>
                    <a:pt x="234" y="244"/>
                  </a:cubicBezTo>
                  <a:cubicBezTo>
                    <a:pt x="222" y="234"/>
                    <a:pt x="211" y="223"/>
                    <a:pt x="199" y="213"/>
                  </a:cubicBezTo>
                  <a:lnTo>
                    <a:pt x="186" y="228"/>
                  </a:lnTo>
                  <a:close/>
                  <a:moveTo>
                    <a:pt x="118" y="161"/>
                  </a:moveTo>
                  <a:cubicBezTo>
                    <a:pt x="128" y="172"/>
                    <a:pt x="140" y="184"/>
                    <a:pt x="151" y="195"/>
                  </a:cubicBezTo>
                  <a:cubicBezTo>
                    <a:pt x="165" y="181"/>
                    <a:pt x="165" y="181"/>
                    <a:pt x="165" y="181"/>
                  </a:cubicBezTo>
                  <a:cubicBezTo>
                    <a:pt x="154" y="170"/>
                    <a:pt x="143" y="159"/>
                    <a:pt x="132" y="147"/>
                  </a:cubicBezTo>
                  <a:lnTo>
                    <a:pt x="118" y="161"/>
                  </a:lnTo>
                  <a:close/>
                  <a:moveTo>
                    <a:pt x="56" y="88"/>
                  </a:moveTo>
                  <a:cubicBezTo>
                    <a:pt x="65" y="101"/>
                    <a:pt x="76" y="113"/>
                    <a:pt x="86" y="125"/>
                  </a:cubicBezTo>
                  <a:cubicBezTo>
                    <a:pt x="101" y="112"/>
                    <a:pt x="101" y="112"/>
                    <a:pt x="101" y="112"/>
                  </a:cubicBezTo>
                  <a:cubicBezTo>
                    <a:pt x="91" y="100"/>
                    <a:pt x="81" y="88"/>
                    <a:pt x="71" y="76"/>
                  </a:cubicBezTo>
                  <a:lnTo>
                    <a:pt x="56" y="88"/>
                  </a:lnTo>
                  <a:close/>
                  <a:moveTo>
                    <a:pt x="0" y="11"/>
                  </a:moveTo>
                  <a:cubicBezTo>
                    <a:pt x="9" y="24"/>
                    <a:pt x="18" y="37"/>
                    <a:pt x="27" y="50"/>
                  </a:cubicBezTo>
                  <a:cubicBezTo>
                    <a:pt x="43" y="38"/>
                    <a:pt x="43" y="38"/>
                    <a:pt x="43" y="38"/>
                  </a:cubicBezTo>
                  <a:cubicBezTo>
                    <a:pt x="34" y="26"/>
                    <a:pt x="25" y="13"/>
                    <a:pt x="17" y="0"/>
                  </a:cubicBezTo>
                  <a:lnTo>
                    <a:pt x="0" y="11"/>
                  </a:lnTo>
                  <a:close/>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3" name="Freeform 74"/>
            <p:cNvSpPr>
              <a:spLocks noEditPoints="1"/>
            </p:cNvSpPr>
            <p:nvPr>
              <p:custDataLst>
                <p:tags r:id="rId10"/>
              </p:custDataLst>
            </p:nvPr>
          </p:nvSpPr>
          <p:spPr bwMode="auto">
            <a:xfrm>
              <a:off x="6104115" y="3185199"/>
              <a:ext cx="710275" cy="1291900"/>
            </a:xfrm>
            <a:custGeom>
              <a:avLst/>
              <a:gdLst>
                <a:gd name="T0" fmla="*/ 50 w 467"/>
                <a:gd name="T1" fmla="*/ 29 h 849"/>
                <a:gd name="T2" fmla="*/ 12 w 467"/>
                <a:gd name="T3" fmla="*/ 0 h 849"/>
                <a:gd name="T4" fmla="*/ 0 w 467"/>
                <a:gd name="T5" fmla="*/ 16 h 849"/>
                <a:gd name="T6" fmla="*/ 37 w 467"/>
                <a:gd name="T7" fmla="*/ 45 h 849"/>
                <a:gd name="T8" fmla="*/ 50 w 467"/>
                <a:gd name="T9" fmla="*/ 29 h 849"/>
                <a:gd name="T10" fmla="*/ 50 w 467"/>
                <a:gd name="T11" fmla="*/ 29 h 849"/>
                <a:gd name="T12" fmla="*/ 121 w 467"/>
                <a:gd name="T13" fmla="*/ 91 h 849"/>
                <a:gd name="T14" fmla="*/ 86 w 467"/>
                <a:gd name="T15" fmla="*/ 59 h 849"/>
                <a:gd name="T16" fmla="*/ 73 w 467"/>
                <a:gd name="T17" fmla="*/ 74 h 849"/>
                <a:gd name="T18" fmla="*/ 107 w 467"/>
                <a:gd name="T19" fmla="*/ 106 h 849"/>
                <a:gd name="T20" fmla="*/ 121 w 467"/>
                <a:gd name="T21" fmla="*/ 91 h 849"/>
                <a:gd name="T22" fmla="*/ 187 w 467"/>
                <a:gd name="T23" fmla="*/ 159 h 849"/>
                <a:gd name="T24" fmla="*/ 155 w 467"/>
                <a:gd name="T25" fmla="*/ 124 h 849"/>
                <a:gd name="T26" fmla="*/ 140 w 467"/>
                <a:gd name="T27" fmla="*/ 138 h 849"/>
                <a:gd name="T28" fmla="*/ 172 w 467"/>
                <a:gd name="T29" fmla="*/ 172 h 849"/>
                <a:gd name="T30" fmla="*/ 187 w 467"/>
                <a:gd name="T31" fmla="*/ 159 h 849"/>
                <a:gd name="T32" fmla="*/ 187 w 467"/>
                <a:gd name="T33" fmla="*/ 159 h 849"/>
                <a:gd name="T34" fmla="*/ 246 w 467"/>
                <a:gd name="T35" fmla="*/ 233 h 849"/>
                <a:gd name="T36" fmla="*/ 217 w 467"/>
                <a:gd name="T37" fmla="*/ 195 h 849"/>
                <a:gd name="T38" fmla="*/ 202 w 467"/>
                <a:gd name="T39" fmla="*/ 208 h 849"/>
                <a:gd name="T40" fmla="*/ 230 w 467"/>
                <a:gd name="T41" fmla="*/ 245 h 849"/>
                <a:gd name="T42" fmla="*/ 246 w 467"/>
                <a:gd name="T43" fmla="*/ 233 h 849"/>
                <a:gd name="T44" fmla="*/ 300 w 467"/>
                <a:gd name="T45" fmla="*/ 311 h 849"/>
                <a:gd name="T46" fmla="*/ 274 w 467"/>
                <a:gd name="T47" fmla="*/ 271 h 849"/>
                <a:gd name="T48" fmla="*/ 257 w 467"/>
                <a:gd name="T49" fmla="*/ 282 h 849"/>
                <a:gd name="T50" fmla="*/ 283 w 467"/>
                <a:gd name="T51" fmla="*/ 321 h 849"/>
                <a:gd name="T52" fmla="*/ 300 w 467"/>
                <a:gd name="T53" fmla="*/ 311 h 849"/>
                <a:gd name="T54" fmla="*/ 346 w 467"/>
                <a:gd name="T55" fmla="*/ 393 h 849"/>
                <a:gd name="T56" fmla="*/ 324 w 467"/>
                <a:gd name="T57" fmla="*/ 352 h 849"/>
                <a:gd name="T58" fmla="*/ 306 w 467"/>
                <a:gd name="T59" fmla="*/ 361 h 849"/>
                <a:gd name="T60" fmla="*/ 328 w 467"/>
                <a:gd name="T61" fmla="*/ 402 h 849"/>
                <a:gd name="T62" fmla="*/ 346 w 467"/>
                <a:gd name="T63" fmla="*/ 393 h 849"/>
                <a:gd name="T64" fmla="*/ 385 w 467"/>
                <a:gd name="T65" fmla="*/ 480 h 849"/>
                <a:gd name="T66" fmla="*/ 367 w 467"/>
                <a:gd name="T67" fmla="*/ 436 h 849"/>
                <a:gd name="T68" fmla="*/ 348 w 467"/>
                <a:gd name="T69" fmla="*/ 444 h 849"/>
                <a:gd name="T70" fmla="*/ 367 w 467"/>
                <a:gd name="T71" fmla="*/ 487 h 849"/>
                <a:gd name="T72" fmla="*/ 385 w 467"/>
                <a:gd name="T73" fmla="*/ 480 h 849"/>
                <a:gd name="T74" fmla="*/ 417 w 467"/>
                <a:gd name="T75" fmla="*/ 569 h 849"/>
                <a:gd name="T76" fmla="*/ 402 w 467"/>
                <a:gd name="T77" fmla="*/ 524 h 849"/>
                <a:gd name="T78" fmla="*/ 384 w 467"/>
                <a:gd name="T79" fmla="*/ 531 h 849"/>
                <a:gd name="T80" fmla="*/ 398 w 467"/>
                <a:gd name="T81" fmla="*/ 575 h 849"/>
                <a:gd name="T82" fmla="*/ 417 w 467"/>
                <a:gd name="T83" fmla="*/ 569 h 849"/>
                <a:gd name="T84" fmla="*/ 442 w 467"/>
                <a:gd name="T85" fmla="*/ 660 h 849"/>
                <a:gd name="T86" fmla="*/ 431 w 467"/>
                <a:gd name="T87" fmla="*/ 614 h 849"/>
                <a:gd name="T88" fmla="*/ 411 w 467"/>
                <a:gd name="T89" fmla="*/ 619 h 849"/>
                <a:gd name="T90" fmla="*/ 422 w 467"/>
                <a:gd name="T91" fmla="*/ 665 h 849"/>
                <a:gd name="T92" fmla="*/ 442 w 467"/>
                <a:gd name="T93" fmla="*/ 660 h 849"/>
                <a:gd name="T94" fmla="*/ 458 w 467"/>
                <a:gd name="T95" fmla="*/ 753 h 849"/>
                <a:gd name="T96" fmla="*/ 451 w 467"/>
                <a:gd name="T97" fmla="*/ 707 h 849"/>
                <a:gd name="T98" fmla="*/ 431 w 467"/>
                <a:gd name="T99" fmla="*/ 710 h 849"/>
                <a:gd name="T100" fmla="*/ 438 w 467"/>
                <a:gd name="T101" fmla="*/ 756 h 849"/>
                <a:gd name="T102" fmla="*/ 458 w 467"/>
                <a:gd name="T103" fmla="*/ 753 h 849"/>
                <a:gd name="T104" fmla="*/ 467 w 467"/>
                <a:gd name="T105" fmla="*/ 848 h 849"/>
                <a:gd name="T106" fmla="*/ 464 w 467"/>
                <a:gd name="T107" fmla="*/ 801 h 849"/>
                <a:gd name="T108" fmla="*/ 444 w 467"/>
                <a:gd name="T109" fmla="*/ 802 h 849"/>
                <a:gd name="T110" fmla="*/ 447 w 467"/>
                <a:gd name="T111" fmla="*/ 849 h 849"/>
                <a:gd name="T112" fmla="*/ 467 w 467"/>
                <a:gd name="T113" fmla="*/ 8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7" h="849">
                  <a:moveTo>
                    <a:pt x="50" y="29"/>
                  </a:moveTo>
                  <a:cubicBezTo>
                    <a:pt x="37" y="19"/>
                    <a:pt x="25" y="10"/>
                    <a:pt x="12" y="0"/>
                  </a:cubicBezTo>
                  <a:cubicBezTo>
                    <a:pt x="0" y="16"/>
                    <a:pt x="0" y="16"/>
                    <a:pt x="0" y="16"/>
                  </a:cubicBezTo>
                  <a:cubicBezTo>
                    <a:pt x="13" y="25"/>
                    <a:pt x="25" y="35"/>
                    <a:pt x="37" y="45"/>
                  </a:cubicBezTo>
                  <a:cubicBezTo>
                    <a:pt x="50" y="29"/>
                    <a:pt x="50" y="29"/>
                    <a:pt x="50" y="29"/>
                  </a:cubicBezTo>
                  <a:cubicBezTo>
                    <a:pt x="50" y="29"/>
                    <a:pt x="50" y="29"/>
                    <a:pt x="50" y="29"/>
                  </a:cubicBezTo>
                  <a:moveTo>
                    <a:pt x="121" y="91"/>
                  </a:moveTo>
                  <a:cubicBezTo>
                    <a:pt x="110" y="80"/>
                    <a:pt x="98" y="70"/>
                    <a:pt x="86" y="59"/>
                  </a:cubicBezTo>
                  <a:cubicBezTo>
                    <a:pt x="73" y="74"/>
                    <a:pt x="73" y="74"/>
                    <a:pt x="73" y="74"/>
                  </a:cubicBezTo>
                  <a:cubicBezTo>
                    <a:pt x="84" y="85"/>
                    <a:pt x="96" y="95"/>
                    <a:pt x="107" y="106"/>
                  </a:cubicBezTo>
                  <a:cubicBezTo>
                    <a:pt x="121" y="91"/>
                    <a:pt x="121" y="91"/>
                    <a:pt x="121" y="91"/>
                  </a:cubicBezTo>
                  <a:moveTo>
                    <a:pt x="187" y="159"/>
                  </a:moveTo>
                  <a:cubicBezTo>
                    <a:pt x="176" y="147"/>
                    <a:pt x="166" y="136"/>
                    <a:pt x="155" y="124"/>
                  </a:cubicBezTo>
                  <a:cubicBezTo>
                    <a:pt x="140" y="138"/>
                    <a:pt x="140" y="138"/>
                    <a:pt x="140" y="138"/>
                  </a:cubicBezTo>
                  <a:cubicBezTo>
                    <a:pt x="151" y="150"/>
                    <a:pt x="161" y="161"/>
                    <a:pt x="172" y="172"/>
                  </a:cubicBezTo>
                  <a:cubicBezTo>
                    <a:pt x="187" y="159"/>
                    <a:pt x="187" y="159"/>
                    <a:pt x="187" y="159"/>
                  </a:cubicBezTo>
                  <a:cubicBezTo>
                    <a:pt x="187" y="159"/>
                    <a:pt x="187" y="159"/>
                    <a:pt x="187" y="159"/>
                  </a:cubicBezTo>
                  <a:moveTo>
                    <a:pt x="246" y="233"/>
                  </a:moveTo>
                  <a:cubicBezTo>
                    <a:pt x="237" y="220"/>
                    <a:pt x="227" y="208"/>
                    <a:pt x="217" y="195"/>
                  </a:cubicBezTo>
                  <a:cubicBezTo>
                    <a:pt x="202" y="208"/>
                    <a:pt x="202" y="208"/>
                    <a:pt x="202" y="208"/>
                  </a:cubicBezTo>
                  <a:cubicBezTo>
                    <a:pt x="212" y="220"/>
                    <a:pt x="221" y="232"/>
                    <a:pt x="230" y="245"/>
                  </a:cubicBezTo>
                  <a:cubicBezTo>
                    <a:pt x="246" y="233"/>
                    <a:pt x="246" y="233"/>
                    <a:pt x="246" y="233"/>
                  </a:cubicBezTo>
                  <a:moveTo>
                    <a:pt x="300" y="311"/>
                  </a:moveTo>
                  <a:cubicBezTo>
                    <a:pt x="291" y="297"/>
                    <a:pt x="283" y="284"/>
                    <a:pt x="274" y="271"/>
                  </a:cubicBezTo>
                  <a:cubicBezTo>
                    <a:pt x="257" y="282"/>
                    <a:pt x="257" y="282"/>
                    <a:pt x="257" y="282"/>
                  </a:cubicBezTo>
                  <a:cubicBezTo>
                    <a:pt x="266" y="295"/>
                    <a:pt x="275" y="308"/>
                    <a:pt x="283" y="321"/>
                  </a:cubicBezTo>
                  <a:cubicBezTo>
                    <a:pt x="300" y="311"/>
                    <a:pt x="300" y="311"/>
                    <a:pt x="300" y="311"/>
                  </a:cubicBezTo>
                  <a:moveTo>
                    <a:pt x="346" y="393"/>
                  </a:moveTo>
                  <a:cubicBezTo>
                    <a:pt x="339" y="379"/>
                    <a:pt x="332" y="365"/>
                    <a:pt x="324" y="352"/>
                  </a:cubicBezTo>
                  <a:cubicBezTo>
                    <a:pt x="306" y="361"/>
                    <a:pt x="306" y="361"/>
                    <a:pt x="306" y="361"/>
                  </a:cubicBezTo>
                  <a:cubicBezTo>
                    <a:pt x="314" y="375"/>
                    <a:pt x="321" y="389"/>
                    <a:pt x="328" y="402"/>
                  </a:cubicBezTo>
                  <a:cubicBezTo>
                    <a:pt x="346" y="393"/>
                    <a:pt x="346" y="393"/>
                    <a:pt x="346" y="393"/>
                  </a:cubicBezTo>
                  <a:moveTo>
                    <a:pt x="385" y="480"/>
                  </a:moveTo>
                  <a:cubicBezTo>
                    <a:pt x="380" y="465"/>
                    <a:pt x="373" y="450"/>
                    <a:pt x="367" y="436"/>
                  </a:cubicBezTo>
                  <a:cubicBezTo>
                    <a:pt x="348" y="444"/>
                    <a:pt x="348" y="444"/>
                    <a:pt x="348" y="444"/>
                  </a:cubicBezTo>
                  <a:cubicBezTo>
                    <a:pt x="355" y="458"/>
                    <a:pt x="361" y="473"/>
                    <a:pt x="367" y="487"/>
                  </a:cubicBezTo>
                  <a:cubicBezTo>
                    <a:pt x="385" y="480"/>
                    <a:pt x="385" y="480"/>
                    <a:pt x="385" y="480"/>
                  </a:cubicBezTo>
                  <a:moveTo>
                    <a:pt x="417" y="569"/>
                  </a:moveTo>
                  <a:cubicBezTo>
                    <a:pt x="413" y="554"/>
                    <a:pt x="408" y="539"/>
                    <a:pt x="402" y="524"/>
                  </a:cubicBezTo>
                  <a:cubicBezTo>
                    <a:pt x="384" y="531"/>
                    <a:pt x="384" y="531"/>
                    <a:pt x="384" y="531"/>
                  </a:cubicBezTo>
                  <a:cubicBezTo>
                    <a:pt x="389" y="545"/>
                    <a:pt x="394" y="560"/>
                    <a:pt x="398" y="575"/>
                  </a:cubicBezTo>
                  <a:cubicBezTo>
                    <a:pt x="417" y="569"/>
                    <a:pt x="417" y="569"/>
                    <a:pt x="417" y="569"/>
                  </a:cubicBezTo>
                  <a:moveTo>
                    <a:pt x="442" y="660"/>
                  </a:moveTo>
                  <a:cubicBezTo>
                    <a:pt x="438" y="645"/>
                    <a:pt x="435" y="629"/>
                    <a:pt x="431" y="614"/>
                  </a:cubicBezTo>
                  <a:cubicBezTo>
                    <a:pt x="411" y="619"/>
                    <a:pt x="411" y="619"/>
                    <a:pt x="411" y="619"/>
                  </a:cubicBezTo>
                  <a:cubicBezTo>
                    <a:pt x="415" y="634"/>
                    <a:pt x="419" y="649"/>
                    <a:pt x="422" y="665"/>
                  </a:cubicBezTo>
                  <a:cubicBezTo>
                    <a:pt x="442" y="660"/>
                    <a:pt x="442" y="660"/>
                    <a:pt x="442" y="660"/>
                  </a:cubicBezTo>
                  <a:moveTo>
                    <a:pt x="458" y="753"/>
                  </a:moveTo>
                  <a:cubicBezTo>
                    <a:pt x="456" y="738"/>
                    <a:pt x="454" y="722"/>
                    <a:pt x="451" y="707"/>
                  </a:cubicBezTo>
                  <a:cubicBezTo>
                    <a:pt x="431" y="710"/>
                    <a:pt x="431" y="710"/>
                    <a:pt x="431" y="710"/>
                  </a:cubicBezTo>
                  <a:cubicBezTo>
                    <a:pt x="434" y="725"/>
                    <a:pt x="436" y="741"/>
                    <a:pt x="438" y="756"/>
                  </a:cubicBezTo>
                  <a:cubicBezTo>
                    <a:pt x="458" y="753"/>
                    <a:pt x="458" y="753"/>
                    <a:pt x="458" y="753"/>
                  </a:cubicBezTo>
                  <a:moveTo>
                    <a:pt x="467" y="848"/>
                  </a:moveTo>
                  <a:cubicBezTo>
                    <a:pt x="466" y="832"/>
                    <a:pt x="465" y="816"/>
                    <a:pt x="464" y="801"/>
                  </a:cubicBezTo>
                  <a:cubicBezTo>
                    <a:pt x="444" y="802"/>
                    <a:pt x="444" y="802"/>
                    <a:pt x="444" y="802"/>
                  </a:cubicBezTo>
                  <a:cubicBezTo>
                    <a:pt x="445" y="818"/>
                    <a:pt x="446" y="833"/>
                    <a:pt x="447" y="849"/>
                  </a:cubicBezTo>
                  <a:cubicBezTo>
                    <a:pt x="467" y="848"/>
                    <a:pt x="467" y="848"/>
                    <a:pt x="467" y="848"/>
                  </a:cubicBezTo>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4" name="Freeform 77"/>
            <p:cNvSpPr>
              <a:spLocks/>
            </p:cNvSpPr>
            <p:nvPr>
              <p:custDataLst>
                <p:tags r:id="rId11"/>
              </p:custDataLst>
            </p:nvPr>
          </p:nvSpPr>
          <p:spPr bwMode="auto">
            <a:xfrm>
              <a:off x="2584784" y="4477099"/>
              <a:ext cx="1394830" cy="839613"/>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4"/>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5" name="Freeform 78"/>
            <p:cNvSpPr>
              <a:spLocks/>
            </p:cNvSpPr>
            <p:nvPr>
              <p:custDataLst>
                <p:tags r:id="rId12"/>
              </p:custDataLst>
            </p:nvPr>
          </p:nvSpPr>
          <p:spPr bwMode="auto">
            <a:xfrm>
              <a:off x="4159089" y="2559634"/>
              <a:ext cx="1575329" cy="887644"/>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5" y="139"/>
                    <a:pt x="329"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2"/>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6" name="Freeform 77"/>
            <p:cNvSpPr>
              <a:spLocks/>
            </p:cNvSpPr>
            <p:nvPr>
              <p:custDataLst>
                <p:tags r:id="rId13"/>
              </p:custDataLst>
            </p:nvPr>
          </p:nvSpPr>
          <p:spPr bwMode="auto">
            <a:xfrm>
              <a:off x="6062310" y="4585323"/>
              <a:ext cx="1226212" cy="691536"/>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3"/>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grpSp>
          <p:nvGrpSpPr>
            <p:cNvPr id="127" name="Group 126"/>
            <p:cNvGrpSpPr/>
            <p:nvPr>
              <p:custDataLst>
                <p:tags r:id="rId14"/>
              </p:custDataLst>
            </p:nvPr>
          </p:nvGrpSpPr>
          <p:grpSpPr>
            <a:xfrm>
              <a:off x="3834616" y="3516584"/>
              <a:ext cx="2224231" cy="1312925"/>
              <a:chOff x="9436597" y="5579572"/>
              <a:chExt cx="5473605" cy="3230973"/>
            </a:xfrm>
            <a:solidFill>
              <a:schemeClr val="accent4"/>
            </a:solidFill>
          </p:grpSpPr>
          <p:sp>
            <p:nvSpPr>
              <p:cNvPr id="128" name="Freeform 5"/>
              <p:cNvSpPr>
                <a:spLocks noChangeArrowheads="1"/>
              </p:cNvSpPr>
              <p:nvPr/>
            </p:nvSpPr>
            <p:spPr bwMode="auto">
              <a:xfrm>
                <a:off x="9436597" y="6505981"/>
                <a:ext cx="713663"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29" name="Freeform 7"/>
              <p:cNvSpPr>
                <a:spLocks noChangeArrowheads="1"/>
              </p:cNvSpPr>
              <p:nvPr/>
            </p:nvSpPr>
            <p:spPr bwMode="auto">
              <a:xfrm>
                <a:off x="12952538" y="5579572"/>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30" name="Freeform 9"/>
              <p:cNvSpPr>
                <a:spLocks noChangeArrowheads="1"/>
              </p:cNvSpPr>
              <p:nvPr/>
            </p:nvSpPr>
            <p:spPr bwMode="auto">
              <a:xfrm>
                <a:off x="10094606" y="8434091"/>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31" name="Freeform 11"/>
              <p:cNvSpPr>
                <a:spLocks noChangeArrowheads="1"/>
              </p:cNvSpPr>
              <p:nvPr/>
            </p:nvSpPr>
            <p:spPr bwMode="auto">
              <a:xfrm>
                <a:off x="14602475" y="7055933"/>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32" name="Freeform 12"/>
              <p:cNvSpPr>
                <a:spLocks noChangeArrowheads="1"/>
              </p:cNvSpPr>
              <p:nvPr/>
            </p:nvSpPr>
            <p:spPr bwMode="auto">
              <a:xfrm>
                <a:off x="13633465" y="8096915"/>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grpSp>
        <p:sp>
          <p:nvSpPr>
            <p:cNvPr id="133" name="TextBox 132"/>
            <p:cNvSpPr txBox="1"/>
            <p:nvPr>
              <p:custDataLst>
                <p:tags r:id="rId15"/>
              </p:custDataLst>
            </p:nvPr>
          </p:nvSpPr>
          <p:spPr>
            <a:xfrm>
              <a:off x="3817401" y="2874551"/>
              <a:ext cx="2281564" cy="411807"/>
            </a:xfrm>
            <a:prstGeom prst="rect">
              <a:avLst/>
            </a:prstGeom>
            <a:noFill/>
          </p:spPr>
          <p:txBody>
            <a:bodyPr wrap="square" lIns="0" tIns="49545" rIns="0" bIns="0">
              <a:spAutoFit/>
            </a:bodyPr>
            <a:lstStyle/>
            <a:p>
              <a:pPr algn="ctr" defTabSz="495395">
                <a:lnSpc>
                  <a:spcPct val="120000"/>
                </a:lnSpc>
                <a:defRPr/>
              </a:pPr>
              <a:r>
                <a:rPr lang="fr-FR" sz="1707" b="1" dirty="0">
                  <a:solidFill>
                    <a:schemeClr val="bg1"/>
                  </a:solidFill>
                  <a:latin typeface="Century Gothic" panose="020B0502020202020204" pitchFamily="34" charset="0"/>
                  <a:cs typeface="Lato Regular"/>
                </a:rPr>
                <a:t>Informer</a:t>
              </a:r>
            </a:p>
          </p:txBody>
        </p:sp>
        <p:sp>
          <p:nvSpPr>
            <p:cNvPr id="134" name="TextBox 133"/>
            <p:cNvSpPr txBox="1"/>
            <p:nvPr>
              <p:custDataLst>
                <p:tags r:id="rId16"/>
              </p:custDataLst>
            </p:nvPr>
          </p:nvSpPr>
          <p:spPr>
            <a:xfrm>
              <a:off x="5561283" y="4821366"/>
              <a:ext cx="2281564" cy="411807"/>
            </a:xfrm>
            <a:prstGeom prst="rect">
              <a:avLst/>
            </a:prstGeom>
            <a:noFill/>
          </p:spPr>
          <p:txBody>
            <a:bodyPr wrap="square" lIns="0" tIns="49545" rIns="0" bIns="0">
              <a:spAutoFit/>
            </a:bodyPr>
            <a:lstStyle/>
            <a:p>
              <a:pPr algn="ctr" defTabSz="495395">
                <a:lnSpc>
                  <a:spcPct val="120000"/>
                </a:lnSpc>
                <a:defRPr/>
              </a:pPr>
              <a:r>
                <a:rPr lang="fr-FR" sz="1707" b="1" dirty="0">
                  <a:solidFill>
                    <a:schemeClr val="bg1"/>
                  </a:solidFill>
                  <a:latin typeface="Century Gothic" panose="020B0502020202020204" pitchFamily="34" charset="0"/>
                  <a:cs typeface="Lato Regular"/>
                </a:rPr>
                <a:t>Auditer</a:t>
              </a:r>
            </a:p>
          </p:txBody>
        </p:sp>
        <p:sp>
          <p:nvSpPr>
            <p:cNvPr id="135" name="TextBox 134"/>
            <p:cNvSpPr txBox="1"/>
            <p:nvPr>
              <p:custDataLst>
                <p:tags r:id="rId17"/>
              </p:custDataLst>
            </p:nvPr>
          </p:nvSpPr>
          <p:spPr>
            <a:xfrm>
              <a:off x="2167104" y="4813545"/>
              <a:ext cx="2281564" cy="411807"/>
            </a:xfrm>
            <a:prstGeom prst="rect">
              <a:avLst/>
            </a:prstGeom>
            <a:noFill/>
          </p:spPr>
          <p:txBody>
            <a:bodyPr wrap="square" lIns="0" tIns="49545" rIns="0" bIns="0">
              <a:spAutoFit/>
            </a:bodyPr>
            <a:lstStyle/>
            <a:p>
              <a:pPr algn="ctr" defTabSz="495395">
                <a:lnSpc>
                  <a:spcPct val="120000"/>
                </a:lnSpc>
                <a:defRPr/>
              </a:pPr>
              <a:r>
                <a:rPr lang="fr-FR" sz="1707" b="1" dirty="0">
                  <a:solidFill>
                    <a:schemeClr val="bg1"/>
                  </a:solidFill>
                  <a:latin typeface="Century Gothic" panose="020B0502020202020204" pitchFamily="34" charset="0"/>
                  <a:cs typeface="Lato Regular"/>
                </a:rPr>
                <a:t>Analyser</a:t>
              </a:r>
            </a:p>
          </p:txBody>
        </p:sp>
      </p:grpSp>
      <p:grpSp>
        <p:nvGrpSpPr>
          <p:cNvPr id="136" name="Group 135"/>
          <p:cNvGrpSpPr/>
          <p:nvPr>
            <p:custDataLst>
              <p:tags r:id="rId3"/>
            </p:custDataLst>
          </p:nvPr>
        </p:nvGrpSpPr>
        <p:grpSpPr>
          <a:xfrm>
            <a:off x="1358838" y="3460979"/>
            <a:ext cx="2861394" cy="996926"/>
            <a:chOff x="3799623" y="3921811"/>
            <a:chExt cx="5726094" cy="2453333"/>
          </a:xfrm>
        </p:grpSpPr>
        <p:sp>
          <p:nvSpPr>
            <p:cNvPr id="137" name="TextBox 136"/>
            <p:cNvSpPr txBox="1"/>
            <p:nvPr/>
          </p:nvSpPr>
          <p:spPr>
            <a:xfrm>
              <a:off x="3799623" y="4434251"/>
              <a:ext cx="5614694" cy="1940893"/>
            </a:xfrm>
            <a:prstGeom prst="rect">
              <a:avLst/>
            </a:prstGeom>
            <a:noFill/>
          </p:spPr>
          <p:txBody>
            <a:bodyPr wrap="square" lIns="0" tIns="49545" rIns="0" bIns="0">
              <a:spAutoFit/>
            </a:bodyPr>
            <a:lstStyle/>
            <a:p>
              <a:pPr algn="just"/>
              <a:r>
                <a:rPr lang="fr-FR" sz="1200" dirty="0">
                  <a:latin typeface="Century Gothic" panose="020B0502020202020204" pitchFamily="34" charset="0"/>
                  <a:ea typeface="Lato Light" panose="020F0502020204030203" pitchFamily="34" charset="0"/>
                  <a:cs typeface="Lato Light" panose="020F0502020204030203" pitchFamily="34" charset="0"/>
                </a:rPr>
                <a:t>Informer et conseiller les responsables de traitement (la direction de l’entreprise) et/ou les sous-traitants ainsi que ses employés.</a:t>
              </a:r>
            </a:p>
          </p:txBody>
        </p:sp>
        <p:sp>
          <p:nvSpPr>
            <p:cNvPr id="138" name="TextBox 137"/>
            <p:cNvSpPr txBox="1"/>
            <p:nvPr/>
          </p:nvSpPr>
          <p:spPr>
            <a:xfrm>
              <a:off x="6304120" y="3921811"/>
              <a:ext cx="3221597" cy="622499"/>
            </a:xfrm>
            <a:prstGeom prst="rect">
              <a:avLst/>
            </a:prstGeom>
            <a:noFill/>
          </p:spPr>
          <p:txBody>
            <a:bodyPr wrap="square" lIns="37150" tIns="18575" rIns="37150" bIns="18575" rtlCol="0">
              <a:spAutoFit/>
            </a:bodyPr>
            <a:lstStyle/>
            <a:p>
              <a:pPr algn="r"/>
              <a:r>
                <a:rPr lang="fr-FR" sz="1400" b="1" dirty="0">
                  <a:solidFill>
                    <a:schemeClr val="tx2"/>
                  </a:solidFill>
                  <a:latin typeface="Century Gothic" panose="020B0502020202020204" pitchFamily="34" charset="0"/>
                  <a:cs typeface="Lato Regular"/>
                </a:rPr>
                <a:t>Informer</a:t>
              </a:r>
            </a:p>
          </p:txBody>
        </p:sp>
      </p:grpSp>
      <p:grpSp>
        <p:nvGrpSpPr>
          <p:cNvPr id="139" name="Group 138"/>
          <p:cNvGrpSpPr/>
          <p:nvPr>
            <p:custDataLst>
              <p:tags r:id="rId4"/>
            </p:custDataLst>
          </p:nvPr>
        </p:nvGrpSpPr>
        <p:grpSpPr>
          <a:xfrm>
            <a:off x="474816" y="4997988"/>
            <a:ext cx="2850994" cy="1460450"/>
            <a:chOff x="2509714" y="3921811"/>
            <a:chExt cx="7016003" cy="3594017"/>
          </a:xfrm>
        </p:grpSpPr>
        <p:sp>
          <p:nvSpPr>
            <p:cNvPr id="140" name="TextBox 139"/>
            <p:cNvSpPr txBox="1"/>
            <p:nvPr/>
          </p:nvSpPr>
          <p:spPr>
            <a:xfrm>
              <a:off x="2509714" y="4434251"/>
              <a:ext cx="6904603" cy="3081577"/>
            </a:xfrm>
            <a:prstGeom prst="rect">
              <a:avLst/>
            </a:prstGeom>
            <a:noFill/>
          </p:spPr>
          <p:txBody>
            <a:bodyPr wrap="square" lIns="0" tIns="49545" rIns="0" bIns="0">
              <a:spAutoFit/>
            </a:bodyPr>
            <a:lstStyle/>
            <a:p>
              <a:pPr algn="r">
                <a:lnSpc>
                  <a:spcPct val="110000"/>
                </a:lnSpc>
              </a:pPr>
              <a:r>
                <a:rPr lang="fr-FR" sz="1200" dirty="0">
                  <a:latin typeface="Century Gothic" panose="020B0502020202020204" pitchFamily="34" charset="0"/>
                  <a:ea typeface="Lato Light" panose="020F0502020204030203" pitchFamily="34" charset="0"/>
                  <a:cs typeface="Lato Light" panose="020F0502020204030203" pitchFamily="34" charset="0"/>
                </a:rPr>
                <a:t>Le DPO ou le Référent analysera tout au long de l’année les actions menées par l’entreprise afin de documenter sa conformité.  En cas de contrôle, il coopèrera avec la CNIL.</a:t>
              </a:r>
            </a:p>
          </p:txBody>
        </p:sp>
        <p:sp>
          <p:nvSpPr>
            <p:cNvPr id="141" name="TextBox 140"/>
            <p:cNvSpPr txBox="1"/>
            <p:nvPr/>
          </p:nvSpPr>
          <p:spPr>
            <a:xfrm>
              <a:off x="6304120" y="3921811"/>
              <a:ext cx="3221597" cy="622499"/>
            </a:xfrm>
            <a:prstGeom prst="rect">
              <a:avLst/>
            </a:prstGeom>
            <a:noFill/>
          </p:spPr>
          <p:txBody>
            <a:bodyPr wrap="square" lIns="37150" tIns="18575" rIns="37150" bIns="18575" rtlCol="0">
              <a:spAutoFit/>
            </a:bodyPr>
            <a:lstStyle/>
            <a:p>
              <a:pPr algn="r"/>
              <a:r>
                <a:rPr lang="fr-FR" sz="1400" b="1" dirty="0" smtClean="0">
                  <a:solidFill>
                    <a:schemeClr val="tx2"/>
                  </a:solidFill>
                  <a:latin typeface="Century Gothic" panose="020B0502020202020204" pitchFamily="34" charset="0"/>
                  <a:cs typeface="Lato Regular"/>
                </a:rPr>
                <a:t>Analyser</a:t>
              </a:r>
              <a:endParaRPr lang="fr-FR" sz="1400" b="1" dirty="0">
                <a:solidFill>
                  <a:schemeClr val="tx2"/>
                </a:solidFill>
                <a:latin typeface="Century Gothic" panose="020B0502020202020204" pitchFamily="34" charset="0"/>
                <a:cs typeface="Lato Regular"/>
              </a:endParaRPr>
            </a:p>
          </p:txBody>
        </p:sp>
      </p:grpSp>
      <p:grpSp>
        <p:nvGrpSpPr>
          <p:cNvPr id="142" name="Group 141"/>
          <p:cNvGrpSpPr/>
          <p:nvPr>
            <p:custDataLst>
              <p:tags r:id="rId5"/>
            </p:custDataLst>
          </p:nvPr>
        </p:nvGrpSpPr>
        <p:grpSpPr>
          <a:xfrm>
            <a:off x="7317346" y="4303215"/>
            <a:ext cx="2314065" cy="1920255"/>
            <a:chOff x="3719640" y="3921811"/>
            <a:chExt cx="5694677" cy="4725551"/>
          </a:xfrm>
        </p:grpSpPr>
        <p:sp>
          <p:nvSpPr>
            <p:cNvPr id="143" name="TextBox 142"/>
            <p:cNvSpPr txBox="1"/>
            <p:nvPr/>
          </p:nvSpPr>
          <p:spPr>
            <a:xfrm>
              <a:off x="3799624" y="4434251"/>
              <a:ext cx="5614693" cy="4213111"/>
            </a:xfrm>
            <a:prstGeom prst="rect">
              <a:avLst/>
            </a:prstGeom>
            <a:noFill/>
          </p:spPr>
          <p:txBody>
            <a:bodyPr wrap="square" lIns="0" tIns="49545" rIns="0" bIns="0">
              <a:spAutoFit/>
            </a:bodyPr>
            <a:lstStyle/>
            <a:p>
              <a:pPr algn="just"/>
              <a:r>
                <a:rPr lang="fr-FR" sz="1200" dirty="0">
                  <a:latin typeface="Century Gothic" panose="020B0502020202020204" pitchFamily="34" charset="0"/>
                  <a:ea typeface="Lato Light" panose="020F0502020204030203" pitchFamily="34" charset="0"/>
                  <a:cs typeface="Lato Light" panose="020F0502020204030203" pitchFamily="34" charset="0"/>
                </a:rPr>
                <a:t>Réaliser un audit initial de la structure qui permettra de vérifier le respect du règlement et du droit en matière de protection des données. Le DPO ou le référent déterminera alors les actions à mener en les priorisant.</a:t>
              </a:r>
            </a:p>
          </p:txBody>
        </p:sp>
        <p:sp>
          <p:nvSpPr>
            <p:cNvPr id="144" name="TextBox 143"/>
            <p:cNvSpPr txBox="1"/>
            <p:nvPr/>
          </p:nvSpPr>
          <p:spPr>
            <a:xfrm>
              <a:off x="3719640" y="3921811"/>
              <a:ext cx="3221598" cy="622499"/>
            </a:xfrm>
            <a:prstGeom prst="rect">
              <a:avLst/>
            </a:prstGeom>
            <a:noFill/>
          </p:spPr>
          <p:txBody>
            <a:bodyPr wrap="square" lIns="37150" tIns="18575" rIns="37150" bIns="18575" rtlCol="0">
              <a:spAutoFit/>
            </a:bodyPr>
            <a:lstStyle/>
            <a:p>
              <a:r>
                <a:rPr lang="fr-FR" sz="1400" b="1" dirty="0">
                  <a:solidFill>
                    <a:schemeClr val="tx2"/>
                  </a:solidFill>
                  <a:latin typeface="Century Gothic" panose="020B0502020202020204" pitchFamily="34" charset="0"/>
                  <a:cs typeface="Lato Regular"/>
                </a:rPr>
                <a:t>Auditer</a:t>
              </a:r>
            </a:p>
          </p:txBody>
        </p:sp>
      </p:grpSp>
      <p:sp>
        <p:nvSpPr>
          <p:cNvPr id="74" name="Rounded Rectangle 23">
            <a:extLst>
              <a:ext uri="{FF2B5EF4-FFF2-40B4-BE49-F238E27FC236}">
                <a16:creationId xmlns:a16="http://schemas.microsoft.com/office/drawing/2014/main" xmlns="" id="{46A6E869-6B83-48B0-B34A-B1AB6833885C}"/>
              </a:ext>
            </a:extLst>
          </p:cNvPr>
          <p:cNvSpPr/>
          <p:nvPr>
            <p:custDataLst>
              <p:tags r:id="rId6"/>
            </p:custDataLst>
          </p:nvPr>
        </p:nvSpPr>
        <p:spPr>
          <a:xfrm>
            <a:off x="318176" y="227741"/>
            <a:ext cx="1848928" cy="389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en-US" sz="1200" b="1" dirty="0">
                <a:solidFill>
                  <a:schemeClr val="bg1"/>
                </a:solidFill>
                <a:latin typeface="Century Gothic" panose="020B0502020202020204" pitchFamily="34" charset="0"/>
                <a:ea typeface="Lato" charset="0"/>
                <a:cs typeface="Lato" charset="0"/>
              </a:rPr>
              <a:t>#NOMMER</a:t>
            </a:r>
          </a:p>
        </p:txBody>
      </p:sp>
      <p:sp>
        <p:nvSpPr>
          <p:cNvPr id="2" name="Rectangle 1">
            <a:extLst>
              <a:ext uri="{FF2B5EF4-FFF2-40B4-BE49-F238E27FC236}">
                <a16:creationId xmlns:a16="http://schemas.microsoft.com/office/drawing/2014/main" xmlns="" id="{5465EC79-3C30-4101-99AA-DFBCDBC70393}"/>
              </a:ext>
            </a:extLst>
          </p:cNvPr>
          <p:cNvSpPr/>
          <p:nvPr>
            <p:custDataLst>
              <p:tags r:id="rId7"/>
            </p:custDataLst>
          </p:nvPr>
        </p:nvSpPr>
        <p:spPr>
          <a:xfrm>
            <a:off x="474454" y="1141203"/>
            <a:ext cx="8950246" cy="2123658"/>
          </a:xfrm>
          <a:prstGeom prst="rect">
            <a:avLst/>
          </a:prstGeom>
        </p:spPr>
        <p:txBody>
          <a:bodyPr wrap="square">
            <a:spAutoFit/>
          </a:bodyPr>
          <a:lstStyle/>
          <a:p>
            <a:pPr algn="just"/>
            <a:r>
              <a:rPr lang="fr-FR" sz="1200" dirty="0">
                <a:latin typeface="Century Gothic" panose="020B0502020202020204" pitchFamily="34" charset="0"/>
                <a:ea typeface="Lato Light" panose="020F0502020204030203" pitchFamily="34" charset="0"/>
                <a:cs typeface="Lato Light" panose="020F0502020204030203" pitchFamily="34" charset="0"/>
              </a:rPr>
              <a:t>La nomination d’un DPO « officiel » </a:t>
            </a:r>
            <a:r>
              <a:rPr lang="fr-FR" sz="1200" b="1" dirty="0">
                <a:latin typeface="Century Gothic" panose="020B0502020202020204" pitchFamily="34" charset="0"/>
                <a:ea typeface="Lato Light" panose="020F0502020204030203" pitchFamily="34" charset="0"/>
                <a:cs typeface="Lato Light" panose="020F0502020204030203" pitchFamily="34" charset="0"/>
              </a:rPr>
              <a:t>devient obligatoire pour les entreprises qui traitent une « quantité importante de données personnelles». </a:t>
            </a:r>
            <a:r>
              <a:rPr lang="fr-FR" sz="1200" dirty="0">
                <a:latin typeface="Century Gothic" panose="020B0502020202020204" pitchFamily="34" charset="0"/>
                <a:ea typeface="Lato Light" panose="020F0502020204030203" pitchFamily="34" charset="0"/>
                <a:cs typeface="Lato Light" panose="020F0502020204030203" pitchFamily="34" charset="0"/>
              </a:rPr>
              <a:t>La notion de « quantité importante » reste pour le moment assez floue. </a:t>
            </a:r>
            <a:endParaRPr lang="fr-FR" sz="1200" dirty="0" smtClean="0">
              <a:latin typeface="Century Gothic" panose="020B0502020202020204" pitchFamily="34" charset="0"/>
              <a:ea typeface="Lato Light" panose="020F0502020204030203" pitchFamily="34" charset="0"/>
              <a:cs typeface="Lato Light" panose="020F0502020204030203" pitchFamily="34" charset="0"/>
            </a:endParaRPr>
          </a:p>
          <a:p>
            <a:pPr algn="just"/>
            <a:endParaRPr lang="fr-FR" sz="400" dirty="0">
              <a:latin typeface="Century Gothic" panose="020B0502020202020204" pitchFamily="34" charset="0"/>
              <a:ea typeface="Lato Light" panose="020F0502020204030203" pitchFamily="34" charset="0"/>
              <a:cs typeface="Lato Light" panose="020F0502020204030203" pitchFamily="34" charset="0"/>
            </a:endParaRPr>
          </a:p>
          <a:p>
            <a:pPr algn="just"/>
            <a:r>
              <a:rPr lang="fr-FR" sz="1200" dirty="0" smtClean="0">
                <a:latin typeface="Century Gothic" panose="020B0502020202020204" pitchFamily="34" charset="0"/>
                <a:ea typeface="Lato Light" panose="020F0502020204030203" pitchFamily="34" charset="0"/>
                <a:cs typeface="Lato Light" panose="020F0502020204030203" pitchFamily="34" charset="0"/>
              </a:rPr>
              <a:t>Il </a:t>
            </a:r>
            <a:r>
              <a:rPr lang="fr-FR" sz="1200" dirty="0">
                <a:latin typeface="Century Gothic" panose="020B0502020202020204" pitchFamily="34" charset="0"/>
                <a:ea typeface="Lato Light" panose="020F0502020204030203" pitchFamily="34" charset="0"/>
                <a:cs typeface="Lato Light" panose="020F0502020204030203" pitchFamily="34" charset="0"/>
              </a:rPr>
              <a:t>appartient donc à l’entreprise de déterminer si la nomination d’un DPO est nécessaire ou pas.</a:t>
            </a:r>
          </a:p>
          <a:p>
            <a:pPr algn="just"/>
            <a:endParaRPr lang="fr-FR" sz="400" dirty="0" smtClean="0">
              <a:latin typeface="Century Gothic" panose="020B0502020202020204" pitchFamily="34" charset="0"/>
              <a:ea typeface="Lato Light" panose="020F0502020204030203" pitchFamily="34" charset="0"/>
              <a:cs typeface="Lato Light" panose="020F0502020204030203" pitchFamily="34" charset="0"/>
            </a:endParaRPr>
          </a:p>
          <a:p>
            <a:pPr algn="just"/>
            <a:r>
              <a:rPr lang="fr-FR" sz="1200" dirty="0" smtClean="0">
                <a:latin typeface="Century Gothic" panose="020B0502020202020204" pitchFamily="34" charset="0"/>
                <a:ea typeface="Lato Light" panose="020F0502020204030203" pitchFamily="34" charset="0"/>
                <a:cs typeface="Lato Light" panose="020F0502020204030203" pitchFamily="34" charset="0"/>
              </a:rPr>
              <a:t>Le </a:t>
            </a:r>
            <a:r>
              <a:rPr lang="fr-FR" sz="1200" dirty="0">
                <a:latin typeface="Century Gothic" panose="020B0502020202020204" pitchFamily="34" charset="0"/>
                <a:ea typeface="Lato Light" panose="020F0502020204030203" pitchFamily="34" charset="0"/>
                <a:cs typeface="Lato Light" panose="020F0502020204030203" pitchFamily="34" charset="0"/>
              </a:rPr>
              <a:t>DPO (Délégué à la Protection des Données) </a:t>
            </a:r>
            <a:r>
              <a:rPr lang="fr-FR" sz="1200" b="1" dirty="0">
                <a:latin typeface="Century Gothic" panose="020B0502020202020204" pitchFamily="34" charset="0"/>
                <a:ea typeface="Lato Light" panose="020F0502020204030203" pitchFamily="34" charset="0"/>
                <a:cs typeface="Lato Light" panose="020F0502020204030203" pitchFamily="34" charset="0"/>
              </a:rPr>
              <a:t>est le « chef d’orchestre » de la conformité </a:t>
            </a:r>
            <a:r>
              <a:rPr lang="fr-FR" sz="1200" dirty="0">
                <a:latin typeface="Century Gothic" panose="020B0502020202020204" pitchFamily="34" charset="0"/>
                <a:ea typeface="Lato Light" panose="020F0502020204030203" pitchFamily="34" charset="0"/>
                <a:cs typeface="Lato Light" panose="020F0502020204030203" pitchFamily="34" charset="0"/>
              </a:rPr>
              <a:t>en matière des données au sein de son organisme. Il n’est pas responsable de la conformité, cette responsabilité est supportée par les responsables des traitements (le chef d’entreprise). Le DPO doit être libre et indépendant pour mener sa mission et ne doit pas être placé en situation de conflit d’intérêts. </a:t>
            </a:r>
          </a:p>
          <a:p>
            <a:pPr algn="just"/>
            <a:endParaRPr lang="fr-FR" sz="400" dirty="0" smtClean="0">
              <a:latin typeface="Century Gothic" panose="020B0502020202020204" pitchFamily="34" charset="0"/>
              <a:ea typeface="Lato Light" panose="020F0502020204030203" pitchFamily="34" charset="0"/>
              <a:cs typeface="Lato Light" panose="020F0502020204030203" pitchFamily="34" charset="0"/>
            </a:endParaRPr>
          </a:p>
          <a:p>
            <a:pPr algn="just"/>
            <a:r>
              <a:rPr lang="fr-FR" sz="1200" dirty="0" smtClean="0">
                <a:latin typeface="Century Gothic" panose="020B0502020202020204" pitchFamily="34" charset="0"/>
                <a:ea typeface="Lato Light" panose="020F0502020204030203" pitchFamily="34" charset="0"/>
                <a:cs typeface="Lato Light" panose="020F0502020204030203" pitchFamily="34" charset="0"/>
              </a:rPr>
              <a:t>Même </a:t>
            </a:r>
            <a:r>
              <a:rPr lang="fr-FR" sz="1200" dirty="0">
                <a:latin typeface="Century Gothic" panose="020B0502020202020204" pitchFamily="34" charset="0"/>
                <a:ea typeface="Lato Light" panose="020F0502020204030203" pitchFamily="34" charset="0"/>
                <a:cs typeface="Lato Light" panose="020F0502020204030203" pitchFamily="34" charset="0"/>
              </a:rPr>
              <a:t>si l’entreprise ne collecte que peu de données et que le DPO n’est pas obligatoire, </a:t>
            </a:r>
            <a:r>
              <a:rPr lang="fr-FR" sz="1200" b="1" dirty="0">
                <a:latin typeface="Century Gothic" panose="020B0502020202020204" pitchFamily="34" charset="0"/>
                <a:ea typeface="Lato Light" panose="020F0502020204030203" pitchFamily="34" charset="0"/>
                <a:cs typeface="Lato Light" panose="020F0502020204030203" pitchFamily="34" charset="0"/>
              </a:rPr>
              <a:t>nous conseillons fortement de définir un référent RGPD </a:t>
            </a:r>
            <a:r>
              <a:rPr lang="fr-FR" sz="1200" dirty="0">
                <a:latin typeface="Century Gothic" panose="020B0502020202020204" pitchFamily="34" charset="0"/>
                <a:ea typeface="Lato Light" panose="020F0502020204030203" pitchFamily="34" charset="0"/>
                <a:cs typeface="Lato Light" panose="020F0502020204030203" pitchFamily="34" charset="0"/>
              </a:rPr>
              <a:t>dont la mission principale sera de documenter la mise en conformité RGPD de l’entreprise. Au même titre que pour le DPO, 3 missions principales lui incomberont :</a:t>
            </a:r>
          </a:p>
        </p:txBody>
      </p:sp>
    </p:spTree>
    <p:extLst>
      <p:ext uri="{BB962C8B-B14F-4D97-AF65-F5344CB8AC3E}">
        <p14:creationId xmlns:p14="http://schemas.microsoft.com/office/powerpoint/2010/main" val="9884920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fade">
                                      <p:cBhvr>
                                        <p:cTn id="11" dur="1000"/>
                                        <p:tgtEl>
                                          <p:spTgt spid="159"/>
                                        </p:tgtEl>
                                      </p:cBhvr>
                                    </p:animEffect>
                                    <p:anim calcmode="lin" valueType="num">
                                      <p:cBhvr>
                                        <p:cTn id="12" dur="1000" fill="hold"/>
                                        <p:tgtEl>
                                          <p:spTgt spid="159"/>
                                        </p:tgtEl>
                                        <p:attrNameLst>
                                          <p:attrName>ppt_x</p:attrName>
                                        </p:attrNameLst>
                                      </p:cBhvr>
                                      <p:tavLst>
                                        <p:tav tm="0">
                                          <p:val>
                                            <p:strVal val="#ppt_x"/>
                                          </p:val>
                                        </p:tav>
                                        <p:tav tm="100000">
                                          <p:val>
                                            <p:strVal val="#ppt_x"/>
                                          </p:val>
                                        </p:tav>
                                      </p:tavLst>
                                    </p:anim>
                                    <p:anim calcmode="lin" valueType="num">
                                      <p:cBhvr>
                                        <p:cTn id="13" dur="900" decel="100000" fill="hold"/>
                                        <p:tgtEl>
                                          <p:spTgt spid="1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9"/>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2"/>
                                        </p:tgtEl>
                                        <p:attrNameLst>
                                          <p:attrName>style.visibility</p:attrName>
                                        </p:attrNameLst>
                                      </p:cBhvr>
                                      <p:to>
                                        <p:strVal val="visible"/>
                                      </p:to>
                                    </p:set>
                                    <p:anim calcmode="lin" valueType="num">
                                      <p:cBhvr>
                                        <p:cTn id="35" dur="500" fill="hold"/>
                                        <p:tgtEl>
                                          <p:spTgt spid="142"/>
                                        </p:tgtEl>
                                        <p:attrNameLst>
                                          <p:attrName>ppt_w</p:attrName>
                                        </p:attrNameLst>
                                      </p:cBhvr>
                                      <p:tavLst>
                                        <p:tav tm="0">
                                          <p:val>
                                            <p:fltVal val="0"/>
                                          </p:val>
                                        </p:tav>
                                        <p:tav tm="100000">
                                          <p:val>
                                            <p:strVal val="#ppt_w"/>
                                          </p:val>
                                        </p:tav>
                                      </p:tavLst>
                                    </p:anim>
                                    <p:anim calcmode="lin" valueType="num">
                                      <p:cBhvr>
                                        <p:cTn id="36" dur="500" fill="hold"/>
                                        <p:tgtEl>
                                          <p:spTgt spid="142"/>
                                        </p:tgtEl>
                                        <p:attrNameLst>
                                          <p:attrName>ppt_h</p:attrName>
                                        </p:attrNameLst>
                                      </p:cBhvr>
                                      <p:tavLst>
                                        <p:tav tm="0">
                                          <p:val>
                                            <p:fltVal val="0"/>
                                          </p:val>
                                        </p:tav>
                                        <p:tav tm="100000">
                                          <p:val>
                                            <p:strVal val="#ppt_h"/>
                                          </p:val>
                                        </p:tav>
                                      </p:tavLst>
                                    </p:anim>
                                    <p:animEffect transition="in" filter="fade">
                                      <p:cBhvr>
                                        <p:cTn id="37" dur="500"/>
                                        <p:tgtEl>
                                          <p:spTgt spid="1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wipe(left)">
                                      <p:cBhvr>
                                        <p:cTn id="4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custDataLst>
              <p:tags r:id="rId1"/>
            </p:custDataLst>
          </p:nvPr>
        </p:nvGrpSpPr>
        <p:grpSpPr>
          <a:xfrm>
            <a:off x="5782279" y="1920383"/>
            <a:ext cx="2576048" cy="3442857"/>
            <a:chOff x="10161589" y="1197665"/>
            <a:chExt cx="8764949" cy="11714249"/>
          </a:xfrm>
        </p:grpSpPr>
        <p:sp>
          <p:nvSpPr>
            <p:cNvPr id="39" name="Freeform 2"/>
            <p:cNvSpPr>
              <a:spLocks noChangeArrowheads="1"/>
            </p:cNvSpPr>
            <p:nvPr/>
          </p:nvSpPr>
          <p:spPr bwMode="auto">
            <a:xfrm>
              <a:off x="15591540" y="2585770"/>
              <a:ext cx="1375475" cy="1688579"/>
            </a:xfrm>
            <a:custGeom>
              <a:avLst/>
              <a:gdLst>
                <a:gd name="T0" fmla="*/ 1434 w 1439"/>
                <a:gd name="T1" fmla="*/ 0 h 1766"/>
                <a:gd name="T2" fmla="*/ 1438 w 1439"/>
                <a:gd name="T3" fmla="*/ 1190 h 1766"/>
                <a:gd name="T4" fmla="*/ 1310 w 1439"/>
                <a:gd name="T5" fmla="*/ 1765 h 1766"/>
                <a:gd name="T6" fmla="*/ 319 w 1439"/>
                <a:gd name="T7" fmla="*/ 1765 h 1766"/>
                <a:gd name="T8" fmla="*/ 0 w 1439"/>
                <a:gd name="T9" fmla="*/ 1159 h 1766"/>
                <a:gd name="T10" fmla="*/ 0 w 1439"/>
                <a:gd name="T11" fmla="*/ 150 h 1766"/>
                <a:gd name="T12" fmla="*/ 1434 w 1439"/>
                <a:gd name="T13" fmla="*/ 0 h 1766"/>
              </a:gdLst>
              <a:ahLst/>
              <a:cxnLst>
                <a:cxn ang="0">
                  <a:pos x="T0" y="T1"/>
                </a:cxn>
                <a:cxn ang="0">
                  <a:pos x="T2" y="T3"/>
                </a:cxn>
                <a:cxn ang="0">
                  <a:pos x="T4" y="T5"/>
                </a:cxn>
                <a:cxn ang="0">
                  <a:pos x="T6" y="T7"/>
                </a:cxn>
                <a:cxn ang="0">
                  <a:pos x="T8" y="T9"/>
                </a:cxn>
                <a:cxn ang="0">
                  <a:pos x="T10" y="T11"/>
                </a:cxn>
                <a:cxn ang="0">
                  <a:pos x="T12" y="T13"/>
                </a:cxn>
              </a:cxnLst>
              <a:rect l="0" t="0" r="r" b="b"/>
              <a:pathLst>
                <a:path w="1439" h="1766">
                  <a:moveTo>
                    <a:pt x="1434" y="0"/>
                  </a:moveTo>
                  <a:lnTo>
                    <a:pt x="1438" y="1190"/>
                  </a:lnTo>
                  <a:lnTo>
                    <a:pt x="1310" y="1765"/>
                  </a:lnTo>
                  <a:lnTo>
                    <a:pt x="319" y="1765"/>
                  </a:lnTo>
                  <a:lnTo>
                    <a:pt x="0" y="1159"/>
                  </a:lnTo>
                  <a:lnTo>
                    <a:pt x="0" y="150"/>
                  </a:lnTo>
                  <a:lnTo>
                    <a:pt x="1434" y="0"/>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0" name="Freeform 3"/>
            <p:cNvSpPr>
              <a:spLocks noChangeArrowheads="1"/>
            </p:cNvSpPr>
            <p:nvPr/>
          </p:nvSpPr>
          <p:spPr bwMode="auto">
            <a:xfrm>
              <a:off x="16416825" y="10867845"/>
              <a:ext cx="448616" cy="448595"/>
            </a:xfrm>
            <a:custGeom>
              <a:avLst/>
              <a:gdLst>
                <a:gd name="T0" fmla="*/ 0 w 474"/>
                <a:gd name="T1" fmla="*/ 235 h 470"/>
                <a:gd name="T2" fmla="*/ 0 w 474"/>
                <a:gd name="T3" fmla="*/ 235 h 470"/>
                <a:gd name="T4" fmla="*/ 234 w 474"/>
                <a:gd name="T5" fmla="*/ 469 h 470"/>
                <a:gd name="T6" fmla="*/ 473 w 474"/>
                <a:gd name="T7" fmla="*/ 235 h 470"/>
                <a:gd name="T8" fmla="*/ 234 w 474"/>
                <a:gd name="T9" fmla="*/ 0 h 470"/>
                <a:gd name="T10" fmla="*/ 0 w 474"/>
                <a:gd name="T11" fmla="*/ 235 h 470"/>
              </a:gdLst>
              <a:ahLst/>
              <a:cxnLst>
                <a:cxn ang="0">
                  <a:pos x="T0" y="T1"/>
                </a:cxn>
                <a:cxn ang="0">
                  <a:pos x="T2" y="T3"/>
                </a:cxn>
                <a:cxn ang="0">
                  <a:pos x="T4" y="T5"/>
                </a:cxn>
                <a:cxn ang="0">
                  <a:pos x="T6" y="T7"/>
                </a:cxn>
                <a:cxn ang="0">
                  <a:pos x="T8" y="T9"/>
                </a:cxn>
                <a:cxn ang="0">
                  <a:pos x="T10" y="T11"/>
                </a:cxn>
              </a:cxnLst>
              <a:rect l="0" t="0" r="r" b="b"/>
              <a:pathLst>
                <a:path w="474" h="470">
                  <a:moveTo>
                    <a:pt x="0" y="235"/>
                  </a:moveTo>
                  <a:lnTo>
                    <a:pt x="0" y="235"/>
                  </a:lnTo>
                  <a:cubicBezTo>
                    <a:pt x="0" y="363"/>
                    <a:pt x="105" y="469"/>
                    <a:pt x="234" y="469"/>
                  </a:cubicBezTo>
                  <a:cubicBezTo>
                    <a:pt x="367" y="469"/>
                    <a:pt x="473" y="363"/>
                    <a:pt x="473" y="235"/>
                  </a:cubicBezTo>
                  <a:cubicBezTo>
                    <a:pt x="473" y="106"/>
                    <a:pt x="367" y="0"/>
                    <a:pt x="234" y="0"/>
                  </a:cubicBezTo>
                  <a:cubicBezTo>
                    <a:pt x="105" y="0"/>
                    <a:pt x="0" y="106"/>
                    <a:pt x="0" y="235"/>
                  </a:cubicBezTo>
                </a:path>
              </a:pathLst>
            </a:custGeom>
            <a:solidFill>
              <a:srgbClr val="5A5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1" name="Freeform 4"/>
            <p:cNvSpPr>
              <a:spLocks noChangeArrowheads="1"/>
            </p:cNvSpPr>
            <p:nvPr/>
          </p:nvSpPr>
          <p:spPr bwMode="auto">
            <a:xfrm>
              <a:off x="15405322" y="9086162"/>
              <a:ext cx="2590125" cy="2547680"/>
            </a:xfrm>
            <a:custGeom>
              <a:avLst/>
              <a:gdLst>
                <a:gd name="T0" fmla="*/ 306 w 2705"/>
                <a:gd name="T1" fmla="*/ 2053 h 2660"/>
                <a:gd name="T2" fmla="*/ 306 w 2705"/>
                <a:gd name="T3" fmla="*/ 2053 h 2660"/>
                <a:gd name="T4" fmla="*/ 341 w 2705"/>
                <a:gd name="T5" fmla="*/ 2057 h 2660"/>
                <a:gd name="T6" fmla="*/ 903 w 2705"/>
                <a:gd name="T7" fmla="*/ 1765 h 2660"/>
                <a:gd name="T8" fmla="*/ 903 w 2705"/>
                <a:gd name="T9" fmla="*/ 1177 h 2660"/>
                <a:gd name="T10" fmla="*/ 1027 w 2705"/>
                <a:gd name="T11" fmla="*/ 1177 h 2660"/>
                <a:gd name="T12" fmla="*/ 1027 w 2705"/>
                <a:gd name="T13" fmla="*/ 734 h 2660"/>
                <a:gd name="T14" fmla="*/ 903 w 2705"/>
                <a:gd name="T15" fmla="*/ 734 h 2660"/>
                <a:gd name="T16" fmla="*/ 903 w 2705"/>
                <a:gd name="T17" fmla="*/ 0 h 2660"/>
                <a:gd name="T18" fmla="*/ 1620 w 2705"/>
                <a:gd name="T19" fmla="*/ 0 h 2660"/>
                <a:gd name="T20" fmla="*/ 1620 w 2705"/>
                <a:gd name="T21" fmla="*/ 734 h 2660"/>
                <a:gd name="T22" fmla="*/ 1474 w 2705"/>
                <a:gd name="T23" fmla="*/ 734 h 2660"/>
                <a:gd name="T24" fmla="*/ 1474 w 2705"/>
                <a:gd name="T25" fmla="*/ 1177 h 2660"/>
                <a:gd name="T26" fmla="*/ 1620 w 2705"/>
                <a:gd name="T27" fmla="*/ 1177 h 2660"/>
                <a:gd name="T28" fmla="*/ 1620 w 2705"/>
                <a:gd name="T29" fmla="*/ 1730 h 2660"/>
                <a:gd name="T30" fmla="*/ 2350 w 2705"/>
                <a:gd name="T31" fmla="*/ 2062 h 2660"/>
                <a:gd name="T32" fmla="*/ 2399 w 2705"/>
                <a:gd name="T33" fmla="*/ 2053 h 2660"/>
                <a:gd name="T34" fmla="*/ 2704 w 2705"/>
                <a:gd name="T35" fmla="*/ 2354 h 2660"/>
                <a:gd name="T36" fmla="*/ 2399 w 2705"/>
                <a:gd name="T37" fmla="*/ 2659 h 2660"/>
                <a:gd name="T38" fmla="*/ 2093 w 2705"/>
                <a:gd name="T39" fmla="*/ 2354 h 2660"/>
                <a:gd name="T40" fmla="*/ 2097 w 2705"/>
                <a:gd name="T41" fmla="*/ 2336 h 2660"/>
                <a:gd name="T42" fmla="*/ 1288 w 2705"/>
                <a:gd name="T43" fmla="*/ 1969 h 2660"/>
                <a:gd name="T44" fmla="*/ 602 w 2705"/>
                <a:gd name="T45" fmla="*/ 2318 h 2660"/>
                <a:gd name="T46" fmla="*/ 611 w 2705"/>
                <a:gd name="T47" fmla="*/ 2354 h 2660"/>
                <a:gd name="T48" fmla="*/ 306 w 2705"/>
                <a:gd name="T49" fmla="*/ 2659 h 2660"/>
                <a:gd name="T50" fmla="*/ 0 w 2705"/>
                <a:gd name="T51" fmla="*/ 2354 h 2660"/>
                <a:gd name="T52" fmla="*/ 306 w 2705"/>
                <a:gd name="T53" fmla="*/ 2053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05" h="2660">
                  <a:moveTo>
                    <a:pt x="306" y="2053"/>
                  </a:moveTo>
                  <a:lnTo>
                    <a:pt x="306" y="2053"/>
                  </a:lnTo>
                  <a:cubicBezTo>
                    <a:pt x="319" y="2053"/>
                    <a:pt x="328" y="2057"/>
                    <a:pt x="341" y="2057"/>
                  </a:cubicBezTo>
                  <a:cubicBezTo>
                    <a:pt x="903" y="1765"/>
                    <a:pt x="903" y="1765"/>
                    <a:pt x="903" y="1765"/>
                  </a:cubicBezTo>
                  <a:cubicBezTo>
                    <a:pt x="903" y="1177"/>
                    <a:pt x="903" y="1177"/>
                    <a:pt x="903" y="1177"/>
                  </a:cubicBezTo>
                  <a:cubicBezTo>
                    <a:pt x="1027" y="1177"/>
                    <a:pt x="1027" y="1177"/>
                    <a:pt x="1027" y="1177"/>
                  </a:cubicBezTo>
                  <a:cubicBezTo>
                    <a:pt x="1027" y="734"/>
                    <a:pt x="1027" y="734"/>
                    <a:pt x="1027" y="734"/>
                  </a:cubicBezTo>
                  <a:cubicBezTo>
                    <a:pt x="903" y="734"/>
                    <a:pt x="903" y="734"/>
                    <a:pt x="903" y="734"/>
                  </a:cubicBezTo>
                  <a:cubicBezTo>
                    <a:pt x="903" y="0"/>
                    <a:pt x="903" y="0"/>
                    <a:pt x="903" y="0"/>
                  </a:cubicBezTo>
                  <a:cubicBezTo>
                    <a:pt x="1620" y="0"/>
                    <a:pt x="1620" y="0"/>
                    <a:pt x="1620" y="0"/>
                  </a:cubicBezTo>
                  <a:cubicBezTo>
                    <a:pt x="1620" y="734"/>
                    <a:pt x="1620" y="734"/>
                    <a:pt x="1620" y="734"/>
                  </a:cubicBezTo>
                  <a:cubicBezTo>
                    <a:pt x="1474" y="734"/>
                    <a:pt x="1474" y="734"/>
                    <a:pt x="1474" y="734"/>
                  </a:cubicBezTo>
                  <a:cubicBezTo>
                    <a:pt x="1474" y="1177"/>
                    <a:pt x="1474" y="1177"/>
                    <a:pt x="1474" y="1177"/>
                  </a:cubicBezTo>
                  <a:cubicBezTo>
                    <a:pt x="1620" y="1177"/>
                    <a:pt x="1620" y="1177"/>
                    <a:pt x="1620" y="1177"/>
                  </a:cubicBezTo>
                  <a:cubicBezTo>
                    <a:pt x="1620" y="1730"/>
                    <a:pt x="1620" y="1730"/>
                    <a:pt x="1620" y="1730"/>
                  </a:cubicBezTo>
                  <a:cubicBezTo>
                    <a:pt x="2350" y="2062"/>
                    <a:pt x="2350" y="2062"/>
                    <a:pt x="2350" y="2062"/>
                  </a:cubicBezTo>
                  <a:cubicBezTo>
                    <a:pt x="2363" y="2057"/>
                    <a:pt x="2381" y="2053"/>
                    <a:pt x="2399" y="2053"/>
                  </a:cubicBezTo>
                  <a:cubicBezTo>
                    <a:pt x="2567" y="2053"/>
                    <a:pt x="2704" y="2186"/>
                    <a:pt x="2704" y="2354"/>
                  </a:cubicBezTo>
                  <a:cubicBezTo>
                    <a:pt x="2704" y="2522"/>
                    <a:pt x="2567" y="2659"/>
                    <a:pt x="2399" y="2659"/>
                  </a:cubicBezTo>
                  <a:cubicBezTo>
                    <a:pt x="2231" y="2659"/>
                    <a:pt x="2093" y="2522"/>
                    <a:pt x="2093" y="2354"/>
                  </a:cubicBezTo>
                  <a:cubicBezTo>
                    <a:pt x="2093" y="2349"/>
                    <a:pt x="2097" y="2341"/>
                    <a:pt x="2097" y="2336"/>
                  </a:cubicBezTo>
                  <a:cubicBezTo>
                    <a:pt x="1288" y="1969"/>
                    <a:pt x="1288" y="1969"/>
                    <a:pt x="1288" y="1969"/>
                  </a:cubicBezTo>
                  <a:cubicBezTo>
                    <a:pt x="602" y="2318"/>
                    <a:pt x="602" y="2318"/>
                    <a:pt x="602" y="2318"/>
                  </a:cubicBezTo>
                  <a:cubicBezTo>
                    <a:pt x="607" y="2332"/>
                    <a:pt x="611" y="2341"/>
                    <a:pt x="611" y="2354"/>
                  </a:cubicBezTo>
                  <a:cubicBezTo>
                    <a:pt x="611" y="2522"/>
                    <a:pt x="474" y="2659"/>
                    <a:pt x="306" y="2659"/>
                  </a:cubicBezTo>
                  <a:cubicBezTo>
                    <a:pt x="137" y="2659"/>
                    <a:pt x="0" y="2522"/>
                    <a:pt x="0" y="2354"/>
                  </a:cubicBezTo>
                  <a:cubicBezTo>
                    <a:pt x="0" y="2186"/>
                    <a:pt x="137" y="2053"/>
                    <a:pt x="306" y="2053"/>
                  </a:cubicBezTo>
                </a:path>
              </a:pathLst>
            </a:custGeom>
            <a:solidFill>
              <a:srgbClr val="4140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2" name="Freeform 5"/>
            <p:cNvSpPr>
              <a:spLocks noChangeArrowheads="1"/>
            </p:cNvSpPr>
            <p:nvPr/>
          </p:nvSpPr>
          <p:spPr bwMode="auto">
            <a:xfrm>
              <a:off x="16251768" y="3813057"/>
              <a:ext cx="677157" cy="1100327"/>
            </a:xfrm>
            <a:custGeom>
              <a:avLst/>
              <a:gdLst>
                <a:gd name="T0" fmla="*/ 708 w 709"/>
                <a:gd name="T1" fmla="*/ 1150 h 1151"/>
                <a:gd name="T2" fmla="*/ 0 w 709"/>
                <a:gd name="T3" fmla="*/ 1150 h 1151"/>
                <a:gd name="T4" fmla="*/ 0 w 709"/>
                <a:gd name="T5" fmla="*/ 0 h 1151"/>
                <a:gd name="T6" fmla="*/ 708 w 709"/>
                <a:gd name="T7" fmla="*/ 0 h 1151"/>
                <a:gd name="T8" fmla="*/ 708 w 709"/>
                <a:gd name="T9" fmla="*/ 1150 h 1151"/>
              </a:gdLst>
              <a:ahLst/>
              <a:cxnLst>
                <a:cxn ang="0">
                  <a:pos x="T0" y="T1"/>
                </a:cxn>
                <a:cxn ang="0">
                  <a:pos x="T2" y="T3"/>
                </a:cxn>
                <a:cxn ang="0">
                  <a:pos x="T4" y="T5"/>
                </a:cxn>
                <a:cxn ang="0">
                  <a:pos x="T6" y="T7"/>
                </a:cxn>
                <a:cxn ang="0">
                  <a:pos x="T8" y="T9"/>
                </a:cxn>
              </a:cxnLst>
              <a:rect l="0" t="0" r="r" b="b"/>
              <a:pathLst>
                <a:path w="709" h="1151">
                  <a:moveTo>
                    <a:pt x="708" y="1150"/>
                  </a:moveTo>
                  <a:lnTo>
                    <a:pt x="0" y="1150"/>
                  </a:lnTo>
                  <a:lnTo>
                    <a:pt x="0" y="0"/>
                  </a:lnTo>
                  <a:lnTo>
                    <a:pt x="708" y="0"/>
                  </a:lnTo>
                  <a:lnTo>
                    <a:pt x="708" y="1150"/>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3" name="Freeform 6"/>
            <p:cNvSpPr>
              <a:spLocks noChangeArrowheads="1"/>
            </p:cNvSpPr>
            <p:nvPr/>
          </p:nvSpPr>
          <p:spPr bwMode="auto">
            <a:xfrm>
              <a:off x="15100601" y="1938270"/>
              <a:ext cx="2348888" cy="1845164"/>
            </a:xfrm>
            <a:custGeom>
              <a:avLst/>
              <a:gdLst>
                <a:gd name="T0" fmla="*/ 496 w 2452"/>
                <a:gd name="T1" fmla="*/ 894 h 1926"/>
                <a:gd name="T2" fmla="*/ 496 w 2452"/>
                <a:gd name="T3" fmla="*/ 894 h 1926"/>
                <a:gd name="T4" fmla="*/ 1447 w 2452"/>
                <a:gd name="T5" fmla="*/ 863 h 1926"/>
                <a:gd name="T6" fmla="*/ 1704 w 2452"/>
                <a:gd name="T7" fmla="*/ 1044 h 1926"/>
                <a:gd name="T8" fmla="*/ 1952 w 2452"/>
                <a:gd name="T9" fmla="*/ 1792 h 1926"/>
                <a:gd name="T10" fmla="*/ 2098 w 2452"/>
                <a:gd name="T11" fmla="*/ 1925 h 1926"/>
                <a:gd name="T12" fmla="*/ 2306 w 2452"/>
                <a:gd name="T13" fmla="*/ 1305 h 1926"/>
                <a:gd name="T14" fmla="*/ 1757 w 2452"/>
                <a:gd name="T15" fmla="*/ 341 h 1926"/>
                <a:gd name="T16" fmla="*/ 916 w 2452"/>
                <a:gd name="T17" fmla="*/ 173 h 1926"/>
                <a:gd name="T18" fmla="*/ 496 w 2452"/>
                <a:gd name="T19" fmla="*/ 894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2" h="1926">
                  <a:moveTo>
                    <a:pt x="496" y="894"/>
                  </a:moveTo>
                  <a:lnTo>
                    <a:pt x="496" y="894"/>
                  </a:lnTo>
                  <a:cubicBezTo>
                    <a:pt x="1447" y="863"/>
                    <a:pt x="1447" y="863"/>
                    <a:pt x="1447" y="863"/>
                  </a:cubicBezTo>
                  <a:cubicBezTo>
                    <a:pt x="1562" y="863"/>
                    <a:pt x="1664" y="934"/>
                    <a:pt x="1704" y="1044"/>
                  </a:cubicBezTo>
                  <a:cubicBezTo>
                    <a:pt x="1952" y="1792"/>
                    <a:pt x="1952" y="1792"/>
                    <a:pt x="1952" y="1792"/>
                  </a:cubicBezTo>
                  <a:cubicBezTo>
                    <a:pt x="2098" y="1925"/>
                    <a:pt x="2098" y="1925"/>
                    <a:pt x="2098" y="1925"/>
                  </a:cubicBezTo>
                  <a:cubicBezTo>
                    <a:pt x="2306" y="1305"/>
                    <a:pt x="2306" y="1305"/>
                    <a:pt x="2306" y="1305"/>
                  </a:cubicBezTo>
                  <a:cubicBezTo>
                    <a:pt x="2451" y="491"/>
                    <a:pt x="1757" y="341"/>
                    <a:pt x="1757" y="341"/>
                  </a:cubicBezTo>
                  <a:cubicBezTo>
                    <a:pt x="1491" y="0"/>
                    <a:pt x="916" y="173"/>
                    <a:pt x="916" y="173"/>
                  </a:cubicBezTo>
                  <a:cubicBezTo>
                    <a:pt x="916" y="173"/>
                    <a:pt x="0" y="389"/>
                    <a:pt x="496" y="894"/>
                  </a:cubicBezTo>
                </a:path>
              </a:pathLst>
            </a:custGeom>
            <a:solidFill>
              <a:srgbClr val="6744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4" name="Freeform 7"/>
            <p:cNvSpPr>
              <a:spLocks noChangeArrowheads="1"/>
            </p:cNvSpPr>
            <p:nvPr/>
          </p:nvSpPr>
          <p:spPr bwMode="auto">
            <a:xfrm>
              <a:off x="16776565" y="3436407"/>
              <a:ext cx="423223" cy="427435"/>
            </a:xfrm>
            <a:custGeom>
              <a:avLst/>
              <a:gdLst>
                <a:gd name="T0" fmla="*/ 446 w 447"/>
                <a:gd name="T1" fmla="*/ 221 h 448"/>
                <a:gd name="T2" fmla="*/ 446 w 447"/>
                <a:gd name="T3" fmla="*/ 221 h 448"/>
                <a:gd name="T4" fmla="*/ 225 w 447"/>
                <a:gd name="T5" fmla="*/ 447 h 448"/>
                <a:gd name="T6" fmla="*/ 0 w 447"/>
                <a:gd name="T7" fmla="*/ 221 h 448"/>
                <a:gd name="T8" fmla="*/ 225 w 447"/>
                <a:gd name="T9" fmla="*/ 0 h 448"/>
                <a:gd name="T10" fmla="*/ 446 w 447"/>
                <a:gd name="T11" fmla="*/ 221 h 448"/>
              </a:gdLst>
              <a:ahLst/>
              <a:cxnLst>
                <a:cxn ang="0">
                  <a:pos x="T0" y="T1"/>
                </a:cxn>
                <a:cxn ang="0">
                  <a:pos x="T2" y="T3"/>
                </a:cxn>
                <a:cxn ang="0">
                  <a:pos x="T4" y="T5"/>
                </a:cxn>
                <a:cxn ang="0">
                  <a:pos x="T6" y="T7"/>
                </a:cxn>
                <a:cxn ang="0">
                  <a:pos x="T8" y="T9"/>
                </a:cxn>
                <a:cxn ang="0">
                  <a:pos x="T10" y="T11"/>
                </a:cxn>
              </a:cxnLst>
              <a:rect l="0" t="0" r="r" b="b"/>
              <a:pathLst>
                <a:path w="447" h="448">
                  <a:moveTo>
                    <a:pt x="446" y="221"/>
                  </a:moveTo>
                  <a:lnTo>
                    <a:pt x="446" y="221"/>
                  </a:lnTo>
                  <a:cubicBezTo>
                    <a:pt x="446" y="345"/>
                    <a:pt x="349" y="447"/>
                    <a:pt x="225" y="447"/>
                  </a:cubicBezTo>
                  <a:cubicBezTo>
                    <a:pt x="101" y="447"/>
                    <a:pt x="0" y="345"/>
                    <a:pt x="0" y="221"/>
                  </a:cubicBezTo>
                  <a:cubicBezTo>
                    <a:pt x="0" y="97"/>
                    <a:pt x="101" y="0"/>
                    <a:pt x="225" y="0"/>
                  </a:cubicBezTo>
                  <a:cubicBezTo>
                    <a:pt x="349" y="0"/>
                    <a:pt x="446" y="97"/>
                    <a:pt x="446" y="221"/>
                  </a:cubicBez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5" name="Freeform 8"/>
            <p:cNvSpPr>
              <a:spLocks noChangeArrowheads="1"/>
            </p:cNvSpPr>
            <p:nvPr/>
          </p:nvSpPr>
          <p:spPr bwMode="auto">
            <a:xfrm>
              <a:off x="14905919" y="4858368"/>
              <a:ext cx="3643950" cy="4693317"/>
            </a:xfrm>
            <a:custGeom>
              <a:avLst/>
              <a:gdLst>
                <a:gd name="T0" fmla="*/ 2894 w 3801"/>
                <a:gd name="T1" fmla="*/ 2699 h 4895"/>
                <a:gd name="T2" fmla="*/ 2894 w 3801"/>
                <a:gd name="T3" fmla="*/ 2699 h 4895"/>
                <a:gd name="T4" fmla="*/ 3137 w 3801"/>
                <a:gd name="T5" fmla="*/ 447 h 4895"/>
                <a:gd name="T6" fmla="*/ 3632 w 3801"/>
                <a:gd name="T7" fmla="*/ 0 h 4895"/>
                <a:gd name="T8" fmla="*/ 3800 w 3801"/>
                <a:gd name="T9" fmla="*/ 0 h 4895"/>
                <a:gd name="T10" fmla="*/ 3336 w 3801"/>
                <a:gd name="T11" fmla="*/ 4283 h 4895"/>
                <a:gd name="T12" fmla="*/ 2659 w 3801"/>
                <a:gd name="T13" fmla="*/ 4894 h 4895"/>
                <a:gd name="T14" fmla="*/ 2654 w 3801"/>
                <a:gd name="T15" fmla="*/ 4894 h 4895"/>
                <a:gd name="T16" fmla="*/ 787 w 3801"/>
                <a:gd name="T17" fmla="*/ 4894 h 4895"/>
                <a:gd name="T18" fmla="*/ 0 w 3801"/>
                <a:gd name="T19" fmla="*/ 4106 h 4895"/>
                <a:gd name="T20" fmla="*/ 0 w 3801"/>
                <a:gd name="T21" fmla="*/ 3513 h 4895"/>
                <a:gd name="T22" fmla="*/ 814 w 3801"/>
                <a:gd name="T23" fmla="*/ 2699 h 4895"/>
                <a:gd name="T24" fmla="*/ 2894 w 3801"/>
                <a:gd name="T25" fmla="*/ 2699 h 4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1" h="4895">
                  <a:moveTo>
                    <a:pt x="2894" y="2699"/>
                  </a:moveTo>
                  <a:lnTo>
                    <a:pt x="2894" y="2699"/>
                  </a:lnTo>
                  <a:cubicBezTo>
                    <a:pt x="3137" y="447"/>
                    <a:pt x="3137" y="447"/>
                    <a:pt x="3137" y="447"/>
                  </a:cubicBezTo>
                  <a:cubicBezTo>
                    <a:pt x="3163" y="195"/>
                    <a:pt x="3375" y="0"/>
                    <a:pt x="3632" y="0"/>
                  </a:cubicBezTo>
                  <a:cubicBezTo>
                    <a:pt x="3800" y="0"/>
                    <a:pt x="3800" y="0"/>
                    <a:pt x="3800" y="0"/>
                  </a:cubicBezTo>
                  <a:cubicBezTo>
                    <a:pt x="3336" y="4283"/>
                    <a:pt x="3336" y="4283"/>
                    <a:pt x="3336" y="4283"/>
                  </a:cubicBezTo>
                  <a:cubicBezTo>
                    <a:pt x="3301" y="4629"/>
                    <a:pt x="3008" y="4894"/>
                    <a:pt x="2659" y="4894"/>
                  </a:cubicBezTo>
                  <a:cubicBezTo>
                    <a:pt x="2654" y="4894"/>
                    <a:pt x="2654" y="4894"/>
                    <a:pt x="2654" y="4894"/>
                  </a:cubicBezTo>
                  <a:cubicBezTo>
                    <a:pt x="787" y="4894"/>
                    <a:pt x="787" y="4894"/>
                    <a:pt x="787" y="4894"/>
                  </a:cubicBezTo>
                  <a:cubicBezTo>
                    <a:pt x="354" y="4894"/>
                    <a:pt x="0" y="4540"/>
                    <a:pt x="0" y="4106"/>
                  </a:cubicBezTo>
                  <a:cubicBezTo>
                    <a:pt x="0" y="3513"/>
                    <a:pt x="0" y="3513"/>
                    <a:pt x="0" y="3513"/>
                  </a:cubicBezTo>
                  <a:cubicBezTo>
                    <a:pt x="0" y="3062"/>
                    <a:pt x="367" y="2699"/>
                    <a:pt x="814" y="2699"/>
                  </a:cubicBezTo>
                  <a:lnTo>
                    <a:pt x="2894" y="2699"/>
                  </a:lnTo>
                </a:path>
              </a:pathLst>
            </a:custGeom>
            <a:solidFill>
              <a:srgbClr val="BCBE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6" name="Freeform 9"/>
            <p:cNvSpPr>
              <a:spLocks noChangeArrowheads="1"/>
            </p:cNvSpPr>
            <p:nvPr/>
          </p:nvSpPr>
          <p:spPr bwMode="auto">
            <a:xfrm>
              <a:off x="14905919" y="7448368"/>
              <a:ext cx="2776343" cy="1379641"/>
            </a:xfrm>
            <a:custGeom>
              <a:avLst/>
              <a:gdLst>
                <a:gd name="T0" fmla="*/ 0 w 2895"/>
                <a:gd name="T1" fmla="*/ 1443 h 1444"/>
                <a:gd name="T2" fmla="*/ 0 w 2895"/>
                <a:gd name="T3" fmla="*/ 1443 h 1444"/>
                <a:gd name="T4" fmla="*/ 2677 w 2895"/>
                <a:gd name="T5" fmla="*/ 1443 h 1444"/>
                <a:gd name="T6" fmla="*/ 2894 w 2895"/>
                <a:gd name="T7" fmla="*/ 0 h 1444"/>
                <a:gd name="T8" fmla="*/ 566 w 2895"/>
                <a:gd name="T9" fmla="*/ 0 h 1444"/>
                <a:gd name="T10" fmla="*/ 0 w 2895"/>
                <a:gd name="T11" fmla="*/ 567 h 1444"/>
                <a:gd name="T12" fmla="*/ 0 w 2895"/>
                <a:gd name="T13" fmla="*/ 1443 h 1444"/>
              </a:gdLst>
              <a:ahLst/>
              <a:cxnLst>
                <a:cxn ang="0">
                  <a:pos x="T0" y="T1"/>
                </a:cxn>
                <a:cxn ang="0">
                  <a:pos x="T2" y="T3"/>
                </a:cxn>
                <a:cxn ang="0">
                  <a:pos x="T4" y="T5"/>
                </a:cxn>
                <a:cxn ang="0">
                  <a:pos x="T6" y="T7"/>
                </a:cxn>
                <a:cxn ang="0">
                  <a:pos x="T8" y="T9"/>
                </a:cxn>
                <a:cxn ang="0">
                  <a:pos x="T10" y="T11"/>
                </a:cxn>
                <a:cxn ang="0">
                  <a:pos x="T12" y="T13"/>
                </a:cxn>
              </a:cxnLst>
              <a:rect l="0" t="0" r="r" b="b"/>
              <a:pathLst>
                <a:path w="2895" h="1444">
                  <a:moveTo>
                    <a:pt x="0" y="1443"/>
                  </a:moveTo>
                  <a:lnTo>
                    <a:pt x="0" y="1443"/>
                  </a:lnTo>
                  <a:cubicBezTo>
                    <a:pt x="2677" y="1443"/>
                    <a:pt x="2677" y="1443"/>
                    <a:pt x="2677" y="1443"/>
                  </a:cubicBezTo>
                  <a:cubicBezTo>
                    <a:pt x="2894" y="0"/>
                    <a:pt x="2894" y="0"/>
                    <a:pt x="2894" y="0"/>
                  </a:cubicBezTo>
                  <a:cubicBezTo>
                    <a:pt x="566" y="0"/>
                    <a:pt x="566" y="0"/>
                    <a:pt x="566" y="0"/>
                  </a:cubicBezTo>
                  <a:cubicBezTo>
                    <a:pt x="256" y="0"/>
                    <a:pt x="0" y="253"/>
                    <a:pt x="0" y="567"/>
                  </a:cubicBezTo>
                  <a:lnTo>
                    <a:pt x="0" y="1443"/>
                  </a:lnTo>
                </a:path>
              </a:pathLst>
            </a:custGeom>
            <a:solidFill>
              <a:srgbClr val="E6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7" name="Freeform 10"/>
            <p:cNvSpPr>
              <a:spLocks noChangeArrowheads="1"/>
            </p:cNvSpPr>
            <p:nvPr/>
          </p:nvSpPr>
          <p:spPr bwMode="auto">
            <a:xfrm>
              <a:off x="14216065" y="7367959"/>
              <a:ext cx="1417797" cy="545931"/>
            </a:xfrm>
            <a:custGeom>
              <a:avLst/>
              <a:gdLst>
                <a:gd name="T0" fmla="*/ 0 w 1483"/>
                <a:gd name="T1" fmla="*/ 571 h 572"/>
                <a:gd name="T2" fmla="*/ 0 w 1483"/>
                <a:gd name="T3" fmla="*/ 571 h 572"/>
                <a:gd name="T4" fmla="*/ 159 w 1483"/>
                <a:gd name="T5" fmla="*/ 323 h 572"/>
                <a:gd name="T6" fmla="*/ 743 w 1483"/>
                <a:gd name="T7" fmla="*/ 76 h 572"/>
                <a:gd name="T8" fmla="*/ 1353 w 1483"/>
                <a:gd name="T9" fmla="*/ 71 h 572"/>
                <a:gd name="T10" fmla="*/ 1482 w 1483"/>
                <a:gd name="T11" fmla="*/ 0 h 572"/>
                <a:gd name="T12" fmla="*/ 1482 w 1483"/>
                <a:gd name="T13" fmla="*/ 571 h 572"/>
                <a:gd name="T14" fmla="*/ 0 w 1483"/>
                <a:gd name="T15" fmla="*/ 571 h 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3" h="572">
                  <a:moveTo>
                    <a:pt x="0" y="571"/>
                  </a:moveTo>
                  <a:lnTo>
                    <a:pt x="0" y="571"/>
                  </a:lnTo>
                  <a:cubicBezTo>
                    <a:pt x="39" y="483"/>
                    <a:pt x="88" y="394"/>
                    <a:pt x="159" y="323"/>
                  </a:cubicBezTo>
                  <a:cubicBezTo>
                    <a:pt x="314" y="164"/>
                    <a:pt x="522" y="76"/>
                    <a:pt x="743" y="76"/>
                  </a:cubicBezTo>
                  <a:cubicBezTo>
                    <a:pt x="743" y="76"/>
                    <a:pt x="1225" y="76"/>
                    <a:pt x="1353" y="71"/>
                  </a:cubicBezTo>
                  <a:cubicBezTo>
                    <a:pt x="1424" y="67"/>
                    <a:pt x="1460" y="31"/>
                    <a:pt x="1482" y="0"/>
                  </a:cubicBezTo>
                  <a:cubicBezTo>
                    <a:pt x="1482" y="571"/>
                    <a:pt x="1482" y="571"/>
                    <a:pt x="1482" y="571"/>
                  </a:cubicBezTo>
                  <a:lnTo>
                    <a:pt x="0" y="571"/>
                  </a:ln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48" name="Freeform 11"/>
            <p:cNvSpPr>
              <a:spLocks noChangeArrowheads="1"/>
            </p:cNvSpPr>
            <p:nvPr/>
          </p:nvSpPr>
          <p:spPr bwMode="auto">
            <a:xfrm>
              <a:off x="13356923" y="11070983"/>
              <a:ext cx="1629409" cy="562860"/>
            </a:xfrm>
            <a:custGeom>
              <a:avLst/>
              <a:gdLst>
                <a:gd name="T0" fmla="*/ 1026 w 1704"/>
                <a:gd name="T1" fmla="*/ 0 h 590"/>
                <a:gd name="T2" fmla="*/ 0 w 1704"/>
                <a:gd name="T3" fmla="*/ 394 h 590"/>
                <a:gd name="T4" fmla="*/ 0 w 1704"/>
                <a:gd name="T5" fmla="*/ 589 h 590"/>
                <a:gd name="T6" fmla="*/ 1703 w 1704"/>
                <a:gd name="T7" fmla="*/ 589 h 590"/>
                <a:gd name="T8" fmla="*/ 1703 w 1704"/>
                <a:gd name="T9" fmla="*/ 5 h 590"/>
                <a:gd name="T10" fmla="*/ 1026 w 1704"/>
                <a:gd name="T11" fmla="*/ 0 h 590"/>
              </a:gdLst>
              <a:ahLst/>
              <a:cxnLst>
                <a:cxn ang="0">
                  <a:pos x="T0" y="T1"/>
                </a:cxn>
                <a:cxn ang="0">
                  <a:pos x="T2" y="T3"/>
                </a:cxn>
                <a:cxn ang="0">
                  <a:pos x="T4" y="T5"/>
                </a:cxn>
                <a:cxn ang="0">
                  <a:pos x="T6" y="T7"/>
                </a:cxn>
                <a:cxn ang="0">
                  <a:pos x="T8" y="T9"/>
                </a:cxn>
                <a:cxn ang="0">
                  <a:pos x="T10" y="T11"/>
                </a:cxn>
              </a:cxnLst>
              <a:rect l="0" t="0" r="r" b="b"/>
              <a:pathLst>
                <a:path w="1704" h="590">
                  <a:moveTo>
                    <a:pt x="1026" y="0"/>
                  </a:moveTo>
                  <a:lnTo>
                    <a:pt x="0" y="394"/>
                  </a:lnTo>
                  <a:lnTo>
                    <a:pt x="0" y="589"/>
                  </a:lnTo>
                  <a:lnTo>
                    <a:pt x="1703" y="589"/>
                  </a:lnTo>
                  <a:lnTo>
                    <a:pt x="1703" y="5"/>
                  </a:lnTo>
                  <a:lnTo>
                    <a:pt x="1026" y="0"/>
                  </a:lnTo>
                </a:path>
              </a:pathLst>
            </a:custGeom>
            <a:solidFill>
              <a:srgbClr val="2E2E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50" name="Freeform 12"/>
            <p:cNvSpPr>
              <a:spLocks noChangeArrowheads="1"/>
            </p:cNvSpPr>
            <p:nvPr/>
          </p:nvSpPr>
          <p:spPr bwMode="auto">
            <a:xfrm>
              <a:off x="13356923" y="11070983"/>
              <a:ext cx="1629409" cy="562860"/>
            </a:xfrm>
            <a:custGeom>
              <a:avLst/>
              <a:gdLst>
                <a:gd name="T0" fmla="*/ 1026 w 1704"/>
                <a:gd name="T1" fmla="*/ 0 h 590"/>
                <a:gd name="T2" fmla="*/ 0 w 1704"/>
                <a:gd name="T3" fmla="*/ 394 h 590"/>
                <a:gd name="T4" fmla="*/ 0 w 1704"/>
                <a:gd name="T5" fmla="*/ 589 h 590"/>
                <a:gd name="T6" fmla="*/ 1703 w 1704"/>
                <a:gd name="T7" fmla="*/ 589 h 590"/>
                <a:gd name="T8" fmla="*/ 1703 w 1704"/>
                <a:gd name="T9" fmla="*/ 5 h 590"/>
                <a:gd name="T10" fmla="*/ 1026 w 1704"/>
                <a:gd name="T11" fmla="*/ 0 h 590"/>
              </a:gdLst>
              <a:ahLst/>
              <a:cxnLst>
                <a:cxn ang="0">
                  <a:pos x="T0" y="T1"/>
                </a:cxn>
                <a:cxn ang="0">
                  <a:pos x="T2" y="T3"/>
                </a:cxn>
                <a:cxn ang="0">
                  <a:pos x="T4" y="T5"/>
                </a:cxn>
                <a:cxn ang="0">
                  <a:pos x="T6" y="T7"/>
                </a:cxn>
                <a:cxn ang="0">
                  <a:pos x="T8" y="T9"/>
                </a:cxn>
                <a:cxn ang="0">
                  <a:pos x="T10" y="T11"/>
                </a:cxn>
              </a:cxnLst>
              <a:rect l="0" t="0" r="r" b="b"/>
              <a:pathLst>
                <a:path w="1704" h="590">
                  <a:moveTo>
                    <a:pt x="1026" y="0"/>
                  </a:moveTo>
                  <a:lnTo>
                    <a:pt x="0" y="394"/>
                  </a:lnTo>
                  <a:lnTo>
                    <a:pt x="0" y="589"/>
                  </a:lnTo>
                  <a:lnTo>
                    <a:pt x="1703" y="589"/>
                  </a:lnTo>
                  <a:lnTo>
                    <a:pt x="1703" y="5"/>
                  </a:lnTo>
                  <a:lnTo>
                    <a:pt x="1026" y="0"/>
                  </a:lnTo>
                </a:path>
              </a:pathLst>
            </a:custGeom>
            <a:solidFill>
              <a:srgbClr val="2E2E2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51" name="Freeform 13"/>
            <p:cNvSpPr>
              <a:spLocks noChangeArrowheads="1"/>
            </p:cNvSpPr>
            <p:nvPr/>
          </p:nvSpPr>
          <p:spPr bwMode="auto">
            <a:xfrm>
              <a:off x="15172549" y="4430933"/>
              <a:ext cx="2221921" cy="4062745"/>
            </a:xfrm>
            <a:custGeom>
              <a:avLst/>
              <a:gdLst>
                <a:gd name="T0" fmla="*/ 465 w 2319"/>
                <a:gd name="T1" fmla="*/ 3478 h 4236"/>
                <a:gd name="T2" fmla="*/ 465 w 2319"/>
                <a:gd name="T3" fmla="*/ 3478 h 4236"/>
                <a:gd name="T4" fmla="*/ 912 w 2319"/>
                <a:gd name="T5" fmla="*/ 292 h 4236"/>
                <a:gd name="T6" fmla="*/ 1836 w 2319"/>
                <a:gd name="T7" fmla="*/ 0 h 4236"/>
                <a:gd name="T8" fmla="*/ 2075 w 2319"/>
                <a:gd name="T9" fmla="*/ 222 h 4236"/>
                <a:gd name="T10" fmla="*/ 2318 w 2319"/>
                <a:gd name="T11" fmla="*/ 730 h 4236"/>
                <a:gd name="T12" fmla="*/ 2318 w 2319"/>
                <a:gd name="T13" fmla="*/ 3036 h 4236"/>
                <a:gd name="T14" fmla="*/ 1120 w 2319"/>
                <a:gd name="T15" fmla="*/ 4235 h 4236"/>
                <a:gd name="T16" fmla="*/ 0 w 2319"/>
                <a:gd name="T17" fmla="*/ 4235 h 4236"/>
                <a:gd name="T18" fmla="*/ 465 w 2319"/>
                <a:gd name="T19" fmla="*/ 3478 h 4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9" h="4236">
                  <a:moveTo>
                    <a:pt x="465" y="3478"/>
                  </a:moveTo>
                  <a:lnTo>
                    <a:pt x="465" y="3478"/>
                  </a:lnTo>
                  <a:cubicBezTo>
                    <a:pt x="465" y="3000"/>
                    <a:pt x="465" y="673"/>
                    <a:pt x="912" y="292"/>
                  </a:cubicBezTo>
                  <a:cubicBezTo>
                    <a:pt x="1836" y="0"/>
                    <a:pt x="1836" y="0"/>
                    <a:pt x="1836" y="0"/>
                  </a:cubicBezTo>
                  <a:cubicBezTo>
                    <a:pt x="2075" y="222"/>
                    <a:pt x="2075" y="222"/>
                    <a:pt x="2075" y="222"/>
                  </a:cubicBezTo>
                  <a:cubicBezTo>
                    <a:pt x="2221" y="341"/>
                    <a:pt x="2318" y="522"/>
                    <a:pt x="2318" y="730"/>
                  </a:cubicBezTo>
                  <a:cubicBezTo>
                    <a:pt x="2318" y="3036"/>
                    <a:pt x="2318" y="3036"/>
                    <a:pt x="2318" y="3036"/>
                  </a:cubicBezTo>
                  <a:cubicBezTo>
                    <a:pt x="2318" y="3699"/>
                    <a:pt x="1783" y="4235"/>
                    <a:pt x="1120" y="4235"/>
                  </a:cubicBezTo>
                  <a:cubicBezTo>
                    <a:pt x="0" y="4235"/>
                    <a:pt x="0" y="4235"/>
                    <a:pt x="0" y="4235"/>
                  </a:cubicBezTo>
                  <a:lnTo>
                    <a:pt x="465" y="3478"/>
                  </a:lnTo>
                </a:path>
              </a:pathLst>
            </a:custGeom>
            <a:solidFill>
              <a:srgbClr val="1795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52" name="Freeform 14"/>
            <p:cNvSpPr>
              <a:spLocks noChangeArrowheads="1"/>
            </p:cNvSpPr>
            <p:nvPr/>
          </p:nvSpPr>
          <p:spPr bwMode="auto">
            <a:xfrm>
              <a:off x="14097563" y="7304479"/>
              <a:ext cx="3296907" cy="3660703"/>
            </a:xfrm>
            <a:custGeom>
              <a:avLst/>
              <a:gdLst>
                <a:gd name="T0" fmla="*/ 824 w 3439"/>
                <a:gd name="T1" fmla="*/ 389 h 3819"/>
                <a:gd name="T2" fmla="*/ 824 w 3439"/>
                <a:gd name="T3" fmla="*/ 389 h 3819"/>
                <a:gd name="T4" fmla="*/ 240 w 3439"/>
                <a:gd name="T5" fmla="*/ 637 h 3819"/>
                <a:gd name="T6" fmla="*/ 9 w 3439"/>
                <a:gd name="T7" fmla="*/ 1225 h 3819"/>
                <a:gd name="T8" fmla="*/ 49 w 3439"/>
                <a:gd name="T9" fmla="*/ 3818 h 3819"/>
                <a:gd name="T10" fmla="*/ 899 w 3439"/>
                <a:gd name="T11" fmla="*/ 3805 h 3819"/>
                <a:gd name="T12" fmla="*/ 855 w 3439"/>
                <a:gd name="T13" fmla="*/ 1239 h 3819"/>
                <a:gd name="T14" fmla="*/ 1120 w 3439"/>
                <a:gd name="T15" fmla="*/ 1239 h 3819"/>
                <a:gd name="T16" fmla="*/ 1120 w 3439"/>
                <a:gd name="T17" fmla="*/ 1239 h 3819"/>
                <a:gd name="T18" fmla="*/ 2240 w 3439"/>
                <a:gd name="T19" fmla="*/ 1239 h 3819"/>
                <a:gd name="T20" fmla="*/ 3438 w 3439"/>
                <a:gd name="T21" fmla="*/ 40 h 3819"/>
                <a:gd name="T22" fmla="*/ 3438 w 3439"/>
                <a:gd name="T23" fmla="*/ 0 h 3819"/>
                <a:gd name="T24" fmla="*/ 1589 w 3439"/>
                <a:gd name="T25" fmla="*/ 0 h 3819"/>
                <a:gd name="T26" fmla="*/ 1589 w 3439"/>
                <a:gd name="T27" fmla="*/ 265 h 3819"/>
                <a:gd name="T28" fmla="*/ 1434 w 3439"/>
                <a:gd name="T29" fmla="*/ 385 h 3819"/>
                <a:gd name="T30" fmla="*/ 824 w 3439"/>
                <a:gd name="T31" fmla="*/ 389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9" h="3819">
                  <a:moveTo>
                    <a:pt x="824" y="389"/>
                  </a:moveTo>
                  <a:lnTo>
                    <a:pt x="824" y="389"/>
                  </a:lnTo>
                  <a:cubicBezTo>
                    <a:pt x="602" y="389"/>
                    <a:pt x="394" y="478"/>
                    <a:pt x="240" y="637"/>
                  </a:cubicBezTo>
                  <a:cubicBezTo>
                    <a:pt x="85" y="796"/>
                    <a:pt x="0" y="1004"/>
                    <a:pt x="9" y="1225"/>
                  </a:cubicBezTo>
                  <a:cubicBezTo>
                    <a:pt x="49" y="3818"/>
                    <a:pt x="49" y="3818"/>
                    <a:pt x="49" y="3818"/>
                  </a:cubicBezTo>
                  <a:cubicBezTo>
                    <a:pt x="899" y="3805"/>
                    <a:pt x="899" y="3805"/>
                    <a:pt x="899" y="3805"/>
                  </a:cubicBezTo>
                  <a:cubicBezTo>
                    <a:pt x="855" y="1239"/>
                    <a:pt x="855" y="1239"/>
                    <a:pt x="855" y="1239"/>
                  </a:cubicBezTo>
                  <a:cubicBezTo>
                    <a:pt x="1120" y="1239"/>
                    <a:pt x="1120" y="1239"/>
                    <a:pt x="1120" y="1239"/>
                  </a:cubicBezTo>
                  <a:lnTo>
                    <a:pt x="1120" y="1239"/>
                  </a:lnTo>
                  <a:cubicBezTo>
                    <a:pt x="2240" y="1239"/>
                    <a:pt x="2240" y="1239"/>
                    <a:pt x="2240" y="1239"/>
                  </a:cubicBezTo>
                  <a:cubicBezTo>
                    <a:pt x="2903" y="1239"/>
                    <a:pt x="3438" y="703"/>
                    <a:pt x="3438" y="40"/>
                  </a:cubicBezTo>
                  <a:cubicBezTo>
                    <a:pt x="3438" y="0"/>
                    <a:pt x="3438" y="0"/>
                    <a:pt x="3438" y="0"/>
                  </a:cubicBezTo>
                  <a:cubicBezTo>
                    <a:pt x="1589" y="0"/>
                    <a:pt x="1589" y="0"/>
                    <a:pt x="1589" y="0"/>
                  </a:cubicBezTo>
                  <a:cubicBezTo>
                    <a:pt x="1589" y="265"/>
                    <a:pt x="1589" y="265"/>
                    <a:pt x="1589" y="265"/>
                  </a:cubicBezTo>
                  <a:cubicBezTo>
                    <a:pt x="1589" y="265"/>
                    <a:pt x="1562" y="376"/>
                    <a:pt x="1434" y="385"/>
                  </a:cubicBezTo>
                  <a:cubicBezTo>
                    <a:pt x="1301" y="389"/>
                    <a:pt x="824" y="389"/>
                    <a:pt x="824" y="389"/>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53" name="Freeform 15"/>
            <p:cNvSpPr>
              <a:spLocks noChangeArrowheads="1"/>
            </p:cNvSpPr>
            <p:nvPr/>
          </p:nvSpPr>
          <p:spPr bwMode="auto">
            <a:xfrm>
              <a:off x="10161589" y="4253188"/>
              <a:ext cx="4448074" cy="5302729"/>
            </a:xfrm>
            <a:custGeom>
              <a:avLst/>
              <a:gdLst>
                <a:gd name="T0" fmla="*/ 0 w 4638"/>
                <a:gd name="T1" fmla="*/ 5527 h 5528"/>
                <a:gd name="T2" fmla="*/ 4637 w 4638"/>
                <a:gd name="T3" fmla="*/ 5527 h 5528"/>
                <a:gd name="T4" fmla="*/ 4637 w 4638"/>
                <a:gd name="T5" fmla="*/ 0 h 5528"/>
                <a:gd name="T6" fmla="*/ 0 w 4638"/>
                <a:gd name="T7" fmla="*/ 0 h 5528"/>
                <a:gd name="T8" fmla="*/ 0 w 4638"/>
                <a:gd name="T9" fmla="*/ 5527 h 5528"/>
              </a:gdLst>
              <a:ahLst/>
              <a:cxnLst>
                <a:cxn ang="0">
                  <a:pos x="T0" y="T1"/>
                </a:cxn>
                <a:cxn ang="0">
                  <a:pos x="T2" y="T3"/>
                </a:cxn>
                <a:cxn ang="0">
                  <a:pos x="T4" y="T5"/>
                </a:cxn>
                <a:cxn ang="0">
                  <a:pos x="T6" y="T7"/>
                </a:cxn>
                <a:cxn ang="0">
                  <a:pos x="T8" y="T9"/>
                </a:cxn>
              </a:cxnLst>
              <a:rect l="0" t="0" r="r" b="b"/>
              <a:pathLst>
                <a:path w="4638" h="5528">
                  <a:moveTo>
                    <a:pt x="0" y="5527"/>
                  </a:moveTo>
                  <a:lnTo>
                    <a:pt x="4637" y="5527"/>
                  </a:lnTo>
                  <a:lnTo>
                    <a:pt x="4637" y="0"/>
                  </a:lnTo>
                  <a:lnTo>
                    <a:pt x="0" y="0"/>
                  </a:lnTo>
                  <a:lnTo>
                    <a:pt x="0" y="5527"/>
                  </a:lnTo>
                </a:path>
              </a:pathLst>
            </a:custGeom>
            <a:solidFill>
              <a:srgbClr val="C49A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54" name="Freeform 16"/>
            <p:cNvSpPr>
              <a:spLocks noChangeArrowheads="1"/>
            </p:cNvSpPr>
            <p:nvPr/>
          </p:nvSpPr>
          <p:spPr bwMode="auto">
            <a:xfrm>
              <a:off x="10161589" y="4253188"/>
              <a:ext cx="4448074" cy="5302729"/>
            </a:xfrm>
            <a:custGeom>
              <a:avLst/>
              <a:gdLst>
                <a:gd name="T0" fmla="*/ 0 w 4638"/>
                <a:gd name="T1" fmla="*/ 5527 h 5528"/>
                <a:gd name="T2" fmla="*/ 4637 w 4638"/>
                <a:gd name="T3" fmla="*/ 5527 h 5528"/>
                <a:gd name="T4" fmla="*/ 4637 w 4638"/>
                <a:gd name="T5" fmla="*/ 0 h 5528"/>
                <a:gd name="T6" fmla="*/ 0 w 4638"/>
                <a:gd name="T7" fmla="*/ 0 h 5528"/>
                <a:gd name="T8" fmla="*/ 0 w 4638"/>
                <a:gd name="T9" fmla="*/ 5527 h 5528"/>
              </a:gdLst>
              <a:ahLst/>
              <a:cxnLst>
                <a:cxn ang="0">
                  <a:pos x="T0" y="T1"/>
                </a:cxn>
                <a:cxn ang="0">
                  <a:pos x="T2" y="T3"/>
                </a:cxn>
                <a:cxn ang="0">
                  <a:pos x="T4" y="T5"/>
                </a:cxn>
                <a:cxn ang="0">
                  <a:pos x="T6" y="T7"/>
                </a:cxn>
                <a:cxn ang="0">
                  <a:pos x="T8" y="T9"/>
                </a:cxn>
              </a:cxnLst>
              <a:rect l="0" t="0" r="r" b="b"/>
              <a:pathLst>
                <a:path w="4638" h="5528">
                  <a:moveTo>
                    <a:pt x="0" y="5527"/>
                  </a:moveTo>
                  <a:lnTo>
                    <a:pt x="4637" y="5527"/>
                  </a:lnTo>
                  <a:lnTo>
                    <a:pt x="4637" y="0"/>
                  </a:lnTo>
                  <a:lnTo>
                    <a:pt x="0" y="0"/>
                  </a:lnTo>
                  <a:lnTo>
                    <a:pt x="0" y="5527"/>
                  </a:lnTo>
                </a:path>
              </a:pathLst>
            </a:custGeom>
            <a:solidFill>
              <a:srgbClr val="C49A6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56" name="Freeform 17"/>
            <p:cNvSpPr>
              <a:spLocks noChangeArrowheads="1"/>
            </p:cNvSpPr>
            <p:nvPr/>
          </p:nvSpPr>
          <p:spPr bwMode="auto">
            <a:xfrm>
              <a:off x="12265007" y="5328123"/>
              <a:ext cx="922626" cy="1980588"/>
            </a:xfrm>
            <a:custGeom>
              <a:avLst/>
              <a:gdLst>
                <a:gd name="T0" fmla="*/ 965 w 966"/>
                <a:gd name="T1" fmla="*/ 0 h 2067"/>
                <a:gd name="T2" fmla="*/ 0 w 966"/>
                <a:gd name="T3" fmla="*/ 0 h 2067"/>
                <a:gd name="T4" fmla="*/ 0 w 966"/>
                <a:gd name="T5" fmla="*/ 2066 h 2067"/>
                <a:gd name="T6" fmla="*/ 45 w 966"/>
                <a:gd name="T7" fmla="*/ 2066 h 2067"/>
                <a:gd name="T8" fmla="*/ 45 w 966"/>
                <a:gd name="T9" fmla="*/ 26 h 2067"/>
                <a:gd name="T10" fmla="*/ 965 w 966"/>
                <a:gd name="T11" fmla="*/ 26 h 2067"/>
                <a:gd name="T12" fmla="*/ 965 w 966"/>
                <a:gd name="T13" fmla="*/ 0 h 2067"/>
              </a:gdLst>
              <a:ahLst/>
              <a:cxnLst>
                <a:cxn ang="0">
                  <a:pos x="T0" y="T1"/>
                </a:cxn>
                <a:cxn ang="0">
                  <a:pos x="T2" y="T3"/>
                </a:cxn>
                <a:cxn ang="0">
                  <a:pos x="T4" y="T5"/>
                </a:cxn>
                <a:cxn ang="0">
                  <a:pos x="T6" y="T7"/>
                </a:cxn>
                <a:cxn ang="0">
                  <a:pos x="T8" y="T9"/>
                </a:cxn>
                <a:cxn ang="0">
                  <a:pos x="T10" y="T11"/>
                </a:cxn>
                <a:cxn ang="0">
                  <a:pos x="T12" y="T13"/>
                </a:cxn>
              </a:cxnLst>
              <a:rect l="0" t="0" r="r" b="b"/>
              <a:pathLst>
                <a:path w="966" h="2067">
                  <a:moveTo>
                    <a:pt x="965" y="0"/>
                  </a:moveTo>
                  <a:lnTo>
                    <a:pt x="0" y="0"/>
                  </a:lnTo>
                  <a:lnTo>
                    <a:pt x="0" y="2066"/>
                  </a:lnTo>
                  <a:lnTo>
                    <a:pt x="45" y="2066"/>
                  </a:lnTo>
                  <a:lnTo>
                    <a:pt x="45" y="26"/>
                  </a:lnTo>
                  <a:lnTo>
                    <a:pt x="965" y="26"/>
                  </a:lnTo>
                  <a:lnTo>
                    <a:pt x="965"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57" name="Freeform 18"/>
            <p:cNvSpPr>
              <a:spLocks noChangeArrowheads="1"/>
            </p:cNvSpPr>
            <p:nvPr/>
          </p:nvSpPr>
          <p:spPr bwMode="auto">
            <a:xfrm>
              <a:off x="12265007" y="5328123"/>
              <a:ext cx="922626" cy="1980588"/>
            </a:xfrm>
            <a:custGeom>
              <a:avLst/>
              <a:gdLst>
                <a:gd name="T0" fmla="*/ 965 w 966"/>
                <a:gd name="T1" fmla="*/ 0 h 2067"/>
                <a:gd name="T2" fmla="*/ 0 w 966"/>
                <a:gd name="T3" fmla="*/ 0 h 2067"/>
                <a:gd name="T4" fmla="*/ 0 w 966"/>
                <a:gd name="T5" fmla="*/ 2066 h 2067"/>
                <a:gd name="T6" fmla="*/ 45 w 966"/>
                <a:gd name="T7" fmla="*/ 2066 h 2067"/>
                <a:gd name="T8" fmla="*/ 45 w 966"/>
                <a:gd name="T9" fmla="*/ 26 h 2067"/>
                <a:gd name="T10" fmla="*/ 965 w 966"/>
                <a:gd name="T11" fmla="*/ 26 h 2067"/>
                <a:gd name="T12" fmla="*/ 965 w 966"/>
                <a:gd name="T13" fmla="*/ 0 h 2067"/>
              </a:gdLst>
              <a:ahLst/>
              <a:cxnLst>
                <a:cxn ang="0">
                  <a:pos x="T0" y="T1"/>
                </a:cxn>
                <a:cxn ang="0">
                  <a:pos x="T2" y="T3"/>
                </a:cxn>
                <a:cxn ang="0">
                  <a:pos x="T4" y="T5"/>
                </a:cxn>
                <a:cxn ang="0">
                  <a:pos x="T6" y="T7"/>
                </a:cxn>
                <a:cxn ang="0">
                  <a:pos x="T8" y="T9"/>
                </a:cxn>
                <a:cxn ang="0">
                  <a:pos x="T10" y="T11"/>
                </a:cxn>
                <a:cxn ang="0">
                  <a:pos x="T12" y="T13"/>
                </a:cxn>
              </a:cxnLst>
              <a:rect l="0" t="0" r="r" b="b"/>
              <a:pathLst>
                <a:path w="966" h="2067">
                  <a:moveTo>
                    <a:pt x="965" y="0"/>
                  </a:moveTo>
                  <a:lnTo>
                    <a:pt x="0" y="0"/>
                  </a:lnTo>
                  <a:lnTo>
                    <a:pt x="0" y="2066"/>
                  </a:lnTo>
                  <a:lnTo>
                    <a:pt x="45" y="2066"/>
                  </a:lnTo>
                  <a:lnTo>
                    <a:pt x="45" y="26"/>
                  </a:lnTo>
                  <a:lnTo>
                    <a:pt x="965" y="26"/>
                  </a:lnTo>
                  <a:lnTo>
                    <a:pt x="965"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70" name="Freeform 19"/>
            <p:cNvSpPr>
              <a:spLocks noChangeArrowheads="1"/>
            </p:cNvSpPr>
            <p:nvPr/>
          </p:nvSpPr>
          <p:spPr bwMode="auto">
            <a:xfrm>
              <a:off x="12307330" y="5349283"/>
              <a:ext cx="922626" cy="1976356"/>
            </a:xfrm>
            <a:custGeom>
              <a:avLst/>
              <a:gdLst>
                <a:gd name="T0" fmla="*/ 0 w 966"/>
                <a:gd name="T1" fmla="*/ 2062 h 2063"/>
                <a:gd name="T2" fmla="*/ 965 w 966"/>
                <a:gd name="T3" fmla="*/ 2062 h 2063"/>
                <a:gd name="T4" fmla="*/ 965 w 966"/>
                <a:gd name="T5" fmla="*/ 0 h 2063"/>
                <a:gd name="T6" fmla="*/ 0 w 966"/>
                <a:gd name="T7" fmla="*/ 0 h 2063"/>
                <a:gd name="T8" fmla="*/ 0 w 966"/>
                <a:gd name="T9" fmla="*/ 2062 h 2063"/>
              </a:gdLst>
              <a:ahLst/>
              <a:cxnLst>
                <a:cxn ang="0">
                  <a:pos x="T0" y="T1"/>
                </a:cxn>
                <a:cxn ang="0">
                  <a:pos x="T2" y="T3"/>
                </a:cxn>
                <a:cxn ang="0">
                  <a:pos x="T4" y="T5"/>
                </a:cxn>
                <a:cxn ang="0">
                  <a:pos x="T6" y="T7"/>
                </a:cxn>
                <a:cxn ang="0">
                  <a:pos x="T8" y="T9"/>
                </a:cxn>
              </a:cxnLst>
              <a:rect l="0" t="0" r="r" b="b"/>
              <a:pathLst>
                <a:path w="966" h="2063">
                  <a:moveTo>
                    <a:pt x="0" y="2062"/>
                  </a:moveTo>
                  <a:lnTo>
                    <a:pt x="965" y="2062"/>
                  </a:lnTo>
                  <a:lnTo>
                    <a:pt x="965" y="0"/>
                  </a:lnTo>
                  <a:lnTo>
                    <a:pt x="0" y="0"/>
                  </a:lnTo>
                  <a:lnTo>
                    <a:pt x="0" y="2062"/>
                  </a:lnTo>
                </a:path>
              </a:pathLst>
            </a:custGeom>
            <a:solidFill>
              <a:srgbClr val="E6E7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71" name="Freeform 20"/>
            <p:cNvSpPr>
              <a:spLocks noChangeArrowheads="1"/>
            </p:cNvSpPr>
            <p:nvPr/>
          </p:nvSpPr>
          <p:spPr bwMode="auto">
            <a:xfrm>
              <a:off x="12307330" y="5349283"/>
              <a:ext cx="922626" cy="1976356"/>
            </a:xfrm>
            <a:custGeom>
              <a:avLst/>
              <a:gdLst>
                <a:gd name="T0" fmla="*/ 0 w 966"/>
                <a:gd name="T1" fmla="*/ 2062 h 2063"/>
                <a:gd name="T2" fmla="*/ 965 w 966"/>
                <a:gd name="T3" fmla="*/ 2062 h 2063"/>
                <a:gd name="T4" fmla="*/ 965 w 966"/>
                <a:gd name="T5" fmla="*/ 0 h 2063"/>
                <a:gd name="T6" fmla="*/ 0 w 966"/>
                <a:gd name="T7" fmla="*/ 0 h 2063"/>
                <a:gd name="T8" fmla="*/ 0 w 966"/>
                <a:gd name="T9" fmla="*/ 2062 h 2063"/>
              </a:gdLst>
              <a:ahLst/>
              <a:cxnLst>
                <a:cxn ang="0">
                  <a:pos x="T0" y="T1"/>
                </a:cxn>
                <a:cxn ang="0">
                  <a:pos x="T2" y="T3"/>
                </a:cxn>
                <a:cxn ang="0">
                  <a:pos x="T4" y="T5"/>
                </a:cxn>
                <a:cxn ang="0">
                  <a:pos x="T6" y="T7"/>
                </a:cxn>
                <a:cxn ang="0">
                  <a:pos x="T8" y="T9"/>
                </a:cxn>
              </a:cxnLst>
              <a:rect l="0" t="0" r="r" b="b"/>
              <a:pathLst>
                <a:path w="966" h="2063">
                  <a:moveTo>
                    <a:pt x="0" y="2062"/>
                  </a:moveTo>
                  <a:lnTo>
                    <a:pt x="965" y="2062"/>
                  </a:lnTo>
                  <a:lnTo>
                    <a:pt x="965" y="0"/>
                  </a:lnTo>
                  <a:lnTo>
                    <a:pt x="0" y="0"/>
                  </a:lnTo>
                  <a:lnTo>
                    <a:pt x="0" y="2062"/>
                  </a:lnTo>
                </a:path>
              </a:pathLst>
            </a:custGeom>
            <a:solidFill>
              <a:srgbClr val="E6E7E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72" name="Freeform 21"/>
            <p:cNvSpPr>
              <a:spLocks noChangeArrowheads="1"/>
            </p:cNvSpPr>
            <p:nvPr/>
          </p:nvSpPr>
          <p:spPr bwMode="auto">
            <a:xfrm>
              <a:off x="13018344" y="6610427"/>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74" name="Freeform 22"/>
            <p:cNvSpPr>
              <a:spLocks noChangeArrowheads="1"/>
            </p:cNvSpPr>
            <p:nvPr/>
          </p:nvSpPr>
          <p:spPr bwMode="auto">
            <a:xfrm>
              <a:off x="13018344" y="6610427"/>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79" name="Freeform 23"/>
            <p:cNvSpPr>
              <a:spLocks noChangeArrowheads="1"/>
            </p:cNvSpPr>
            <p:nvPr/>
          </p:nvSpPr>
          <p:spPr bwMode="auto">
            <a:xfrm>
              <a:off x="12417368" y="6610427"/>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0" name="Freeform 24"/>
            <p:cNvSpPr>
              <a:spLocks noChangeArrowheads="1"/>
            </p:cNvSpPr>
            <p:nvPr/>
          </p:nvSpPr>
          <p:spPr bwMode="auto">
            <a:xfrm>
              <a:off x="12557031" y="6610427"/>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1" name="Freeform 25"/>
            <p:cNvSpPr>
              <a:spLocks noChangeArrowheads="1"/>
            </p:cNvSpPr>
            <p:nvPr/>
          </p:nvSpPr>
          <p:spPr bwMode="auto">
            <a:xfrm>
              <a:off x="12709391" y="6610427"/>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2" name="Freeform 26"/>
            <p:cNvSpPr>
              <a:spLocks noChangeArrowheads="1"/>
            </p:cNvSpPr>
            <p:nvPr/>
          </p:nvSpPr>
          <p:spPr bwMode="auto">
            <a:xfrm>
              <a:off x="12861752" y="6610427"/>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3" name="Freeform 27"/>
            <p:cNvSpPr>
              <a:spLocks noChangeArrowheads="1"/>
            </p:cNvSpPr>
            <p:nvPr/>
          </p:nvSpPr>
          <p:spPr bwMode="auto">
            <a:xfrm>
              <a:off x="12861752" y="6445378"/>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4" name="Freeform 28"/>
            <p:cNvSpPr>
              <a:spLocks noChangeArrowheads="1"/>
            </p:cNvSpPr>
            <p:nvPr/>
          </p:nvSpPr>
          <p:spPr bwMode="auto">
            <a:xfrm>
              <a:off x="12417368" y="6445378"/>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5" name="Freeform 29"/>
            <p:cNvSpPr>
              <a:spLocks noChangeArrowheads="1"/>
            </p:cNvSpPr>
            <p:nvPr/>
          </p:nvSpPr>
          <p:spPr bwMode="auto">
            <a:xfrm>
              <a:off x="12557031" y="6445378"/>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6" name="Freeform 30"/>
            <p:cNvSpPr>
              <a:spLocks noChangeArrowheads="1"/>
            </p:cNvSpPr>
            <p:nvPr/>
          </p:nvSpPr>
          <p:spPr bwMode="auto">
            <a:xfrm>
              <a:off x="12709391" y="6445378"/>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7" name="Freeform 31"/>
            <p:cNvSpPr>
              <a:spLocks noChangeArrowheads="1"/>
            </p:cNvSpPr>
            <p:nvPr/>
          </p:nvSpPr>
          <p:spPr bwMode="auto">
            <a:xfrm>
              <a:off x="13018344" y="6445378"/>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8" name="Freeform 32"/>
            <p:cNvSpPr>
              <a:spLocks noChangeArrowheads="1"/>
            </p:cNvSpPr>
            <p:nvPr/>
          </p:nvSpPr>
          <p:spPr bwMode="auto">
            <a:xfrm>
              <a:off x="12861752" y="6284561"/>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89" name="Freeform 33"/>
            <p:cNvSpPr>
              <a:spLocks noChangeArrowheads="1"/>
            </p:cNvSpPr>
            <p:nvPr/>
          </p:nvSpPr>
          <p:spPr bwMode="auto">
            <a:xfrm>
              <a:off x="12417368" y="6284561"/>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0" name="Freeform 34"/>
            <p:cNvSpPr>
              <a:spLocks noChangeArrowheads="1"/>
            </p:cNvSpPr>
            <p:nvPr/>
          </p:nvSpPr>
          <p:spPr bwMode="auto">
            <a:xfrm>
              <a:off x="13018344" y="6284561"/>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1" name="Freeform 35"/>
            <p:cNvSpPr>
              <a:spLocks noChangeArrowheads="1"/>
            </p:cNvSpPr>
            <p:nvPr/>
          </p:nvSpPr>
          <p:spPr bwMode="auto">
            <a:xfrm>
              <a:off x="12709391" y="6284561"/>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2" name="Freeform 36"/>
            <p:cNvSpPr>
              <a:spLocks noChangeArrowheads="1"/>
            </p:cNvSpPr>
            <p:nvPr/>
          </p:nvSpPr>
          <p:spPr bwMode="auto">
            <a:xfrm>
              <a:off x="12557031" y="6284561"/>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3" name="Freeform 37"/>
            <p:cNvSpPr>
              <a:spLocks noChangeArrowheads="1"/>
            </p:cNvSpPr>
            <p:nvPr/>
          </p:nvSpPr>
          <p:spPr bwMode="auto">
            <a:xfrm>
              <a:off x="12557031" y="6771244"/>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4" name="Freeform 38"/>
            <p:cNvSpPr>
              <a:spLocks noChangeArrowheads="1"/>
            </p:cNvSpPr>
            <p:nvPr/>
          </p:nvSpPr>
          <p:spPr bwMode="auto">
            <a:xfrm>
              <a:off x="12861752" y="6771244"/>
              <a:ext cx="97341" cy="71944"/>
            </a:xfrm>
            <a:custGeom>
              <a:avLst/>
              <a:gdLst>
                <a:gd name="T0" fmla="*/ 0 w 107"/>
                <a:gd name="T1" fmla="*/ 0 h 81"/>
                <a:gd name="T2" fmla="*/ 106 w 107"/>
                <a:gd name="T3" fmla="*/ 0 h 81"/>
                <a:gd name="T4" fmla="*/ 106 w 107"/>
                <a:gd name="T5" fmla="*/ 80 h 81"/>
                <a:gd name="T6" fmla="*/ 0 w 107"/>
                <a:gd name="T7" fmla="*/ 80 h 81"/>
                <a:gd name="T8" fmla="*/ 0 w 107"/>
                <a:gd name="T9" fmla="*/ 0 h 81"/>
              </a:gdLst>
              <a:ahLst/>
              <a:cxnLst>
                <a:cxn ang="0">
                  <a:pos x="T0" y="T1"/>
                </a:cxn>
                <a:cxn ang="0">
                  <a:pos x="T2" y="T3"/>
                </a:cxn>
                <a:cxn ang="0">
                  <a:pos x="T4" y="T5"/>
                </a:cxn>
                <a:cxn ang="0">
                  <a:pos x="T6" y="T7"/>
                </a:cxn>
                <a:cxn ang="0">
                  <a:pos x="T8" y="T9"/>
                </a:cxn>
              </a:cxnLst>
              <a:rect l="0" t="0" r="r" b="b"/>
              <a:pathLst>
                <a:path w="107" h="81">
                  <a:moveTo>
                    <a:pt x="0" y="0"/>
                  </a:moveTo>
                  <a:lnTo>
                    <a:pt x="106" y="0"/>
                  </a:lnTo>
                  <a:lnTo>
                    <a:pt x="106" y="80"/>
                  </a:lnTo>
                  <a:lnTo>
                    <a:pt x="0" y="80"/>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5" name="Freeform 39"/>
            <p:cNvSpPr>
              <a:spLocks noChangeArrowheads="1"/>
            </p:cNvSpPr>
            <p:nvPr/>
          </p:nvSpPr>
          <p:spPr bwMode="auto">
            <a:xfrm>
              <a:off x="13018344" y="6771244"/>
              <a:ext cx="101574" cy="71944"/>
            </a:xfrm>
            <a:custGeom>
              <a:avLst/>
              <a:gdLst>
                <a:gd name="T0" fmla="*/ 110 w 111"/>
                <a:gd name="T1" fmla="*/ 0 h 81"/>
                <a:gd name="T2" fmla="*/ 110 w 111"/>
                <a:gd name="T3" fmla="*/ 80 h 81"/>
                <a:gd name="T4" fmla="*/ 0 w 111"/>
                <a:gd name="T5" fmla="*/ 80 h 81"/>
                <a:gd name="T6" fmla="*/ 0 w 111"/>
                <a:gd name="T7" fmla="*/ 0 h 81"/>
                <a:gd name="T8" fmla="*/ 110 w 111"/>
                <a:gd name="T9" fmla="*/ 0 h 81"/>
              </a:gdLst>
              <a:ahLst/>
              <a:cxnLst>
                <a:cxn ang="0">
                  <a:pos x="T0" y="T1"/>
                </a:cxn>
                <a:cxn ang="0">
                  <a:pos x="T2" y="T3"/>
                </a:cxn>
                <a:cxn ang="0">
                  <a:pos x="T4" y="T5"/>
                </a:cxn>
                <a:cxn ang="0">
                  <a:pos x="T6" y="T7"/>
                </a:cxn>
                <a:cxn ang="0">
                  <a:pos x="T8" y="T9"/>
                </a:cxn>
              </a:cxnLst>
              <a:rect l="0" t="0" r="r" b="b"/>
              <a:pathLst>
                <a:path w="111" h="81">
                  <a:moveTo>
                    <a:pt x="110" y="0"/>
                  </a:moveTo>
                  <a:lnTo>
                    <a:pt x="110" y="80"/>
                  </a:lnTo>
                  <a:lnTo>
                    <a:pt x="0" y="80"/>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6" name="Freeform 40"/>
            <p:cNvSpPr>
              <a:spLocks noChangeArrowheads="1"/>
            </p:cNvSpPr>
            <p:nvPr/>
          </p:nvSpPr>
          <p:spPr bwMode="auto">
            <a:xfrm>
              <a:off x="12709391" y="6771244"/>
              <a:ext cx="97341" cy="71944"/>
            </a:xfrm>
            <a:custGeom>
              <a:avLst/>
              <a:gdLst>
                <a:gd name="T0" fmla="*/ 106 w 107"/>
                <a:gd name="T1" fmla="*/ 80 h 81"/>
                <a:gd name="T2" fmla="*/ 0 w 107"/>
                <a:gd name="T3" fmla="*/ 80 h 81"/>
                <a:gd name="T4" fmla="*/ 0 w 107"/>
                <a:gd name="T5" fmla="*/ 0 h 81"/>
                <a:gd name="T6" fmla="*/ 106 w 107"/>
                <a:gd name="T7" fmla="*/ 0 h 81"/>
                <a:gd name="T8" fmla="*/ 106 w 107"/>
                <a:gd name="T9" fmla="*/ 80 h 81"/>
              </a:gdLst>
              <a:ahLst/>
              <a:cxnLst>
                <a:cxn ang="0">
                  <a:pos x="T0" y="T1"/>
                </a:cxn>
                <a:cxn ang="0">
                  <a:pos x="T2" y="T3"/>
                </a:cxn>
                <a:cxn ang="0">
                  <a:pos x="T4" y="T5"/>
                </a:cxn>
                <a:cxn ang="0">
                  <a:pos x="T6" y="T7"/>
                </a:cxn>
                <a:cxn ang="0">
                  <a:pos x="T8" y="T9"/>
                </a:cxn>
              </a:cxnLst>
              <a:rect l="0" t="0" r="r" b="b"/>
              <a:pathLst>
                <a:path w="107" h="81">
                  <a:moveTo>
                    <a:pt x="106" y="80"/>
                  </a:moveTo>
                  <a:lnTo>
                    <a:pt x="0" y="80"/>
                  </a:lnTo>
                  <a:lnTo>
                    <a:pt x="0" y="0"/>
                  </a:lnTo>
                  <a:lnTo>
                    <a:pt x="106" y="0"/>
                  </a:lnTo>
                  <a:lnTo>
                    <a:pt x="106"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7" name="Freeform 41"/>
            <p:cNvSpPr>
              <a:spLocks noChangeArrowheads="1"/>
            </p:cNvSpPr>
            <p:nvPr/>
          </p:nvSpPr>
          <p:spPr bwMode="auto">
            <a:xfrm>
              <a:off x="12417368" y="6771244"/>
              <a:ext cx="76180" cy="71944"/>
            </a:xfrm>
            <a:custGeom>
              <a:avLst/>
              <a:gdLst>
                <a:gd name="T0" fmla="*/ 0 w 85"/>
                <a:gd name="T1" fmla="*/ 80 h 81"/>
                <a:gd name="T2" fmla="*/ 0 w 85"/>
                <a:gd name="T3" fmla="*/ 0 h 81"/>
                <a:gd name="T4" fmla="*/ 84 w 85"/>
                <a:gd name="T5" fmla="*/ 0 h 81"/>
                <a:gd name="T6" fmla="*/ 84 w 85"/>
                <a:gd name="T7" fmla="*/ 80 h 81"/>
                <a:gd name="T8" fmla="*/ 0 w 85"/>
                <a:gd name="T9" fmla="*/ 80 h 81"/>
              </a:gdLst>
              <a:ahLst/>
              <a:cxnLst>
                <a:cxn ang="0">
                  <a:pos x="T0" y="T1"/>
                </a:cxn>
                <a:cxn ang="0">
                  <a:pos x="T2" y="T3"/>
                </a:cxn>
                <a:cxn ang="0">
                  <a:pos x="T4" y="T5"/>
                </a:cxn>
                <a:cxn ang="0">
                  <a:pos x="T6" y="T7"/>
                </a:cxn>
                <a:cxn ang="0">
                  <a:pos x="T8" y="T9"/>
                </a:cxn>
              </a:cxnLst>
              <a:rect l="0" t="0" r="r" b="b"/>
              <a:pathLst>
                <a:path w="85" h="81">
                  <a:moveTo>
                    <a:pt x="0" y="80"/>
                  </a:moveTo>
                  <a:lnTo>
                    <a:pt x="0" y="0"/>
                  </a:lnTo>
                  <a:lnTo>
                    <a:pt x="84" y="0"/>
                  </a:lnTo>
                  <a:lnTo>
                    <a:pt x="84" y="80"/>
                  </a:lnTo>
                  <a:lnTo>
                    <a:pt x="0" y="8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8" name="Freeform 42"/>
            <p:cNvSpPr>
              <a:spLocks noChangeArrowheads="1"/>
            </p:cNvSpPr>
            <p:nvPr/>
          </p:nvSpPr>
          <p:spPr bwMode="auto">
            <a:xfrm>
              <a:off x="12861752" y="5463548"/>
              <a:ext cx="97341" cy="93105"/>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99" name="Freeform 43"/>
            <p:cNvSpPr>
              <a:spLocks noChangeArrowheads="1"/>
            </p:cNvSpPr>
            <p:nvPr/>
          </p:nvSpPr>
          <p:spPr bwMode="auto">
            <a:xfrm>
              <a:off x="12709391" y="5463548"/>
              <a:ext cx="97341" cy="93105"/>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00" name="Freeform 44"/>
            <p:cNvSpPr>
              <a:spLocks noChangeArrowheads="1"/>
            </p:cNvSpPr>
            <p:nvPr/>
          </p:nvSpPr>
          <p:spPr bwMode="auto">
            <a:xfrm>
              <a:off x="12417368" y="5463548"/>
              <a:ext cx="76180" cy="93105"/>
            </a:xfrm>
            <a:custGeom>
              <a:avLst/>
              <a:gdLst>
                <a:gd name="T0" fmla="*/ 0 w 85"/>
                <a:gd name="T1" fmla="*/ 102 h 103"/>
                <a:gd name="T2" fmla="*/ 0 w 85"/>
                <a:gd name="T3" fmla="*/ 0 h 103"/>
                <a:gd name="T4" fmla="*/ 84 w 85"/>
                <a:gd name="T5" fmla="*/ 0 h 103"/>
                <a:gd name="T6" fmla="*/ 84 w 85"/>
                <a:gd name="T7" fmla="*/ 102 h 103"/>
                <a:gd name="T8" fmla="*/ 0 w 85"/>
                <a:gd name="T9" fmla="*/ 102 h 103"/>
              </a:gdLst>
              <a:ahLst/>
              <a:cxnLst>
                <a:cxn ang="0">
                  <a:pos x="T0" y="T1"/>
                </a:cxn>
                <a:cxn ang="0">
                  <a:pos x="T2" y="T3"/>
                </a:cxn>
                <a:cxn ang="0">
                  <a:pos x="T4" y="T5"/>
                </a:cxn>
                <a:cxn ang="0">
                  <a:pos x="T6" y="T7"/>
                </a:cxn>
                <a:cxn ang="0">
                  <a:pos x="T8" y="T9"/>
                </a:cxn>
              </a:cxnLst>
              <a:rect l="0" t="0" r="r" b="b"/>
              <a:pathLst>
                <a:path w="85" h="103">
                  <a:moveTo>
                    <a:pt x="0" y="102"/>
                  </a:moveTo>
                  <a:lnTo>
                    <a:pt x="0" y="0"/>
                  </a:lnTo>
                  <a:lnTo>
                    <a:pt x="84" y="0"/>
                  </a:lnTo>
                  <a:lnTo>
                    <a:pt x="84"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01" name="Freeform 45"/>
            <p:cNvSpPr>
              <a:spLocks noChangeArrowheads="1"/>
            </p:cNvSpPr>
            <p:nvPr/>
          </p:nvSpPr>
          <p:spPr bwMode="auto">
            <a:xfrm>
              <a:off x="13018344" y="5463548"/>
              <a:ext cx="101574" cy="93105"/>
            </a:xfrm>
            <a:custGeom>
              <a:avLst/>
              <a:gdLst>
                <a:gd name="T0" fmla="*/ 110 w 111"/>
                <a:gd name="T1" fmla="*/ 0 h 103"/>
                <a:gd name="T2" fmla="*/ 110 w 111"/>
                <a:gd name="T3" fmla="*/ 102 h 103"/>
                <a:gd name="T4" fmla="*/ 0 w 111"/>
                <a:gd name="T5" fmla="*/ 102 h 103"/>
                <a:gd name="T6" fmla="*/ 0 w 111"/>
                <a:gd name="T7" fmla="*/ 0 h 103"/>
                <a:gd name="T8" fmla="*/ 110 w 111"/>
                <a:gd name="T9" fmla="*/ 0 h 103"/>
              </a:gdLst>
              <a:ahLst/>
              <a:cxnLst>
                <a:cxn ang="0">
                  <a:pos x="T0" y="T1"/>
                </a:cxn>
                <a:cxn ang="0">
                  <a:pos x="T2" y="T3"/>
                </a:cxn>
                <a:cxn ang="0">
                  <a:pos x="T4" y="T5"/>
                </a:cxn>
                <a:cxn ang="0">
                  <a:pos x="T6" y="T7"/>
                </a:cxn>
                <a:cxn ang="0">
                  <a:pos x="T8" y="T9"/>
                </a:cxn>
              </a:cxnLst>
              <a:rect l="0" t="0" r="r" b="b"/>
              <a:pathLst>
                <a:path w="111" h="103">
                  <a:moveTo>
                    <a:pt x="110" y="0"/>
                  </a:moveTo>
                  <a:lnTo>
                    <a:pt x="110" y="102"/>
                  </a:lnTo>
                  <a:lnTo>
                    <a:pt x="0" y="102"/>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03" name="Freeform 46"/>
            <p:cNvSpPr>
              <a:spLocks noChangeArrowheads="1"/>
            </p:cNvSpPr>
            <p:nvPr/>
          </p:nvSpPr>
          <p:spPr bwMode="auto">
            <a:xfrm>
              <a:off x="12557031" y="5463548"/>
              <a:ext cx="97341" cy="93105"/>
            </a:xfrm>
            <a:custGeom>
              <a:avLst/>
              <a:gdLst>
                <a:gd name="T0" fmla="*/ 0 w 107"/>
                <a:gd name="T1" fmla="*/ 102 h 103"/>
                <a:gd name="T2" fmla="*/ 0 w 107"/>
                <a:gd name="T3" fmla="*/ 0 h 103"/>
                <a:gd name="T4" fmla="*/ 106 w 107"/>
                <a:gd name="T5" fmla="*/ 0 h 103"/>
                <a:gd name="T6" fmla="*/ 106 w 107"/>
                <a:gd name="T7" fmla="*/ 102 h 103"/>
                <a:gd name="T8" fmla="*/ 0 w 107"/>
                <a:gd name="T9" fmla="*/ 102 h 103"/>
              </a:gdLst>
              <a:ahLst/>
              <a:cxnLst>
                <a:cxn ang="0">
                  <a:pos x="T0" y="T1"/>
                </a:cxn>
                <a:cxn ang="0">
                  <a:pos x="T2" y="T3"/>
                </a:cxn>
                <a:cxn ang="0">
                  <a:pos x="T4" y="T5"/>
                </a:cxn>
                <a:cxn ang="0">
                  <a:pos x="T6" y="T7"/>
                </a:cxn>
                <a:cxn ang="0">
                  <a:pos x="T8" y="T9"/>
                </a:cxn>
              </a:cxnLst>
              <a:rect l="0" t="0" r="r" b="b"/>
              <a:pathLst>
                <a:path w="107" h="103">
                  <a:moveTo>
                    <a:pt x="0" y="102"/>
                  </a:moveTo>
                  <a:lnTo>
                    <a:pt x="0" y="0"/>
                  </a:lnTo>
                  <a:lnTo>
                    <a:pt x="106" y="0"/>
                  </a:lnTo>
                  <a:lnTo>
                    <a:pt x="106" y="102"/>
                  </a:lnTo>
                  <a:lnTo>
                    <a:pt x="0" y="102"/>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12" name="Freeform 47"/>
            <p:cNvSpPr>
              <a:spLocks noChangeArrowheads="1"/>
            </p:cNvSpPr>
            <p:nvPr/>
          </p:nvSpPr>
          <p:spPr bwMode="auto">
            <a:xfrm>
              <a:off x="13018344" y="6932061"/>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13" name="Freeform 48"/>
            <p:cNvSpPr>
              <a:spLocks noChangeArrowheads="1"/>
            </p:cNvSpPr>
            <p:nvPr/>
          </p:nvSpPr>
          <p:spPr bwMode="auto">
            <a:xfrm>
              <a:off x="12709391" y="6932061"/>
              <a:ext cx="97341" cy="71944"/>
            </a:xfrm>
            <a:custGeom>
              <a:avLst/>
              <a:gdLst>
                <a:gd name="T0" fmla="*/ 106 w 107"/>
                <a:gd name="T1" fmla="*/ 0 h 80"/>
                <a:gd name="T2" fmla="*/ 106 w 107"/>
                <a:gd name="T3" fmla="*/ 79 h 80"/>
                <a:gd name="T4" fmla="*/ 0 w 107"/>
                <a:gd name="T5" fmla="*/ 79 h 80"/>
                <a:gd name="T6" fmla="*/ 0 w 107"/>
                <a:gd name="T7" fmla="*/ 0 h 80"/>
                <a:gd name="T8" fmla="*/ 106 w 107"/>
                <a:gd name="T9" fmla="*/ 0 h 80"/>
              </a:gdLst>
              <a:ahLst/>
              <a:cxnLst>
                <a:cxn ang="0">
                  <a:pos x="T0" y="T1"/>
                </a:cxn>
                <a:cxn ang="0">
                  <a:pos x="T2" y="T3"/>
                </a:cxn>
                <a:cxn ang="0">
                  <a:pos x="T4" y="T5"/>
                </a:cxn>
                <a:cxn ang="0">
                  <a:pos x="T6" y="T7"/>
                </a:cxn>
                <a:cxn ang="0">
                  <a:pos x="T8" y="T9"/>
                </a:cxn>
              </a:cxnLst>
              <a:rect l="0" t="0" r="r" b="b"/>
              <a:pathLst>
                <a:path w="107" h="80">
                  <a:moveTo>
                    <a:pt x="106" y="0"/>
                  </a:moveTo>
                  <a:lnTo>
                    <a:pt x="106" y="79"/>
                  </a:lnTo>
                  <a:lnTo>
                    <a:pt x="0" y="7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2" name="Freeform 49"/>
            <p:cNvSpPr>
              <a:spLocks noChangeArrowheads="1"/>
            </p:cNvSpPr>
            <p:nvPr/>
          </p:nvSpPr>
          <p:spPr bwMode="auto">
            <a:xfrm>
              <a:off x="12557031" y="6932061"/>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3" name="Freeform 50"/>
            <p:cNvSpPr>
              <a:spLocks noChangeArrowheads="1"/>
            </p:cNvSpPr>
            <p:nvPr/>
          </p:nvSpPr>
          <p:spPr bwMode="auto">
            <a:xfrm>
              <a:off x="12417368" y="6932061"/>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4" name="Freeform 51"/>
            <p:cNvSpPr>
              <a:spLocks noChangeArrowheads="1"/>
            </p:cNvSpPr>
            <p:nvPr/>
          </p:nvSpPr>
          <p:spPr bwMode="auto">
            <a:xfrm>
              <a:off x="12861752" y="6932061"/>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5" name="Freeform 52"/>
            <p:cNvSpPr>
              <a:spLocks noChangeArrowheads="1"/>
            </p:cNvSpPr>
            <p:nvPr/>
          </p:nvSpPr>
          <p:spPr bwMode="auto">
            <a:xfrm>
              <a:off x="12417368" y="5645525"/>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6" name="Freeform 53"/>
            <p:cNvSpPr>
              <a:spLocks noChangeArrowheads="1"/>
            </p:cNvSpPr>
            <p:nvPr/>
          </p:nvSpPr>
          <p:spPr bwMode="auto">
            <a:xfrm>
              <a:off x="12557031" y="5645525"/>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7" name="Freeform 54"/>
            <p:cNvSpPr>
              <a:spLocks noChangeArrowheads="1"/>
            </p:cNvSpPr>
            <p:nvPr/>
          </p:nvSpPr>
          <p:spPr bwMode="auto">
            <a:xfrm>
              <a:off x="12861752" y="5645525"/>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8" name="Freeform 55"/>
            <p:cNvSpPr>
              <a:spLocks noChangeArrowheads="1"/>
            </p:cNvSpPr>
            <p:nvPr/>
          </p:nvSpPr>
          <p:spPr bwMode="auto">
            <a:xfrm>
              <a:off x="13018344" y="5645525"/>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29" name="Freeform 56"/>
            <p:cNvSpPr>
              <a:spLocks noChangeArrowheads="1"/>
            </p:cNvSpPr>
            <p:nvPr/>
          </p:nvSpPr>
          <p:spPr bwMode="auto">
            <a:xfrm>
              <a:off x="12709391" y="5645525"/>
              <a:ext cx="97341" cy="71944"/>
            </a:xfrm>
            <a:custGeom>
              <a:avLst/>
              <a:gdLst>
                <a:gd name="T0" fmla="*/ 0 w 107"/>
                <a:gd name="T1" fmla="*/ 79 h 80"/>
                <a:gd name="T2" fmla="*/ 0 w 107"/>
                <a:gd name="T3" fmla="*/ 0 h 80"/>
                <a:gd name="T4" fmla="*/ 106 w 107"/>
                <a:gd name="T5" fmla="*/ 0 h 80"/>
                <a:gd name="T6" fmla="*/ 106 w 107"/>
                <a:gd name="T7" fmla="*/ 79 h 80"/>
                <a:gd name="T8" fmla="*/ 0 w 107"/>
                <a:gd name="T9" fmla="*/ 79 h 80"/>
              </a:gdLst>
              <a:ahLst/>
              <a:cxnLst>
                <a:cxn ang="0">
                  <a:pos x="T0" y="T1"/>
                </a:cxn>
                <a:cxn ang="0">
                  <a:pos x="T2" y="T3"/>
                </a:cxn>
                <a:cxn ang="0">
                  <a:pos x="T4" y="T5"/>
                </a:cxn>
                <a:cxn ang="0">
                  <a:pos x="T6" y="T7"/>
                </a:cxn>
                <a:cxn ang="0">
                  <a:pos x="T8" y="T9"/>
                </a:cxn>
              </a:cxnLst>
              <a:rect l="0" t="0" r="r" b="b"/>
              <a:pathLst>
                <a:path w="107" h="80">
                  <a:moveTo>
                    <a:pt x="0" y="79"/>
                  </a:moveTo>
                  <a:lnTo>
                    <a:pt x="0" y="0"/>
                  </a:lnTo>
                  <a:lnTo>
                    <a:pt x="106" y="0"/>
                  </a:lnTo>
                  <a:lnTo>
                    <a:pt x="106"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0" name="Freeform 57"/>
            <p:cNvSpPr>
              <a:spLocks noChangeArrowheads="1"/>
            </p:cNvSpPr>
            <p:nvPr/>
          </p:nvSpPr>
          <p:spPr bwMode="auto">
            <a:xfrm>
              <a:off x="12417368" y="7092878"/>
              <a:ext cx="76180" cy="110033"/>
            </a:xfrm>
            <a:custGeom>
              <a:avLst/>
              <a:gdLst>
                <a:gd name="T0" fmla="*/ 0 w 85"/>
                <a:gd name="T1" fmla="*/ 119 h 120"/>
                <a:gd name="T2" fmla="*/ 0 w 85"/>
                <a:gd name="T3" fmla="*/ 0 h 120"/>
                <a:gd name="T4" fmla="*/ 84 w 85"/>
                <a:gd name="T5" fmla="*/ 0 h 120"/>
                <a:gd name="T6" fmla="*/ 84 w 85"/>
                <a:gd name="T7" fmla="*/ 119 h 120"/>
                <a:gd name="T8" fmla="*/ 0 w 85"/>
                <a:gd name="T9" fmla="*/ 119 h 120"/>
              </a:gdLst>
              <a:ahLst/>
              <a:cxnLst>
                <a:cxn ang="0">
                  <a:pos x="T0" y="T1"/>
                </a:cxn>
                <a:cxn ang="0">
                  <a:pos x="T2" y="T3"/>
                </a:cxn>
                <a:cxn ang="0">
                  <a:pos x="T4" y="T5"/>
                </a:cxn>
                <a:cxn ang="0">
                  <a:pos x="T6" y="T7"/>
                </a:cxn>
                <a:cxn ang="0">
                  <a:pos x="T8" y="T9"/>
                </a:cxn>
              </a:cxnLst>
              <a:rect l="0" t="0" r="r" b="b"/>
              <a:pathLst>
                <a:path w="85" h="120">
                  <a:moveTo>
                    <a:pt x="0" y="119"/>
                  </a:moveTo>
                  <a:lnTo>
                    <a:pt x="0" y="0"/>
                  </a:lnTo>
                  <a:lnTo>
                    <a:pt x="84" y="0"/>
                  </a:lnTo>
                  <a:lnTo>
                    <a:pt x="84" y="119"/>
                  </a:lnTo>
                  <a:lnTo>
                    <a:pt x="0" y="11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1" name="Freeform 58"/>
            <p:cNvSpPr>
              <a:spLocks noChangeArrowheads="1"/>
            </p:cNvSpPr>
            <p:nvPr/>
          </p:nvSpPr>
          <p:spPr bwMode="auto">
            <a:xfrm>
              <a:off x="13018344" y="7092878"/>
              <a:ext cx="101574" cy="110033"/>
            </a:xfrm>
            <a:custGeom>
              <a:avLst/>
              <a:gdLst>
                <a:gd name="T0" fmla="*/ 110 w 111"/>
                <a:gd name="T1" fmla="*/ 0 h 120"/>
                <a:gd name="T2" fmla="*/ 110 w 111"/>
                <a:gd name="T3" fmla="*/ 119 h 120"/>
                <a:gd name="T4" fmla="*/ 0 w 111"/>
                <a:gd name="T5" fmla="*/ 119 h 120"/>
                <a:gd name="T6" fmla="*/ 0 w 111"/>
                <a:gd name="T7" fmla="*/ 0 h 120"/>
                <a:gd name="T8" fmla="*/ 110 w 111"/>
                <a:gd name="T9" fmla="*/ 0 h 120"/>
              </a:gdLst>
              <a:ahLst/>
              <a:cxnLst>
                <a:cxn ang="0">
                  <a:pos x="T0" y="T1"/>
                </a:cxn>
                <a:cxn ang="0">
                  <a:pos x="T2" y="T3"/>
                </a:cxn>
                <a:cxn ang="0">
                  <a:pos x="T4" y="T5"/>
                </a:cxn>
                <a:cxn ang="0">
                  <a:pos x="T6" y="T7"/>
                </a:cxn>
                <a:cxn ang="0">
                  <a:pos x="T8" y="T9"/>
                </a:cxn>
              </a:cxnLst>
              <a:rect l="0" t="0" r="r" b="b"/>
              <a:pathLst>
                <a:path w="111" h="120">
                  <a:moveTo>
                    <a:pt x="110" y="0"/>
                  </a:moveTo>
                  <a:lnTo>
                    <a:pt x="110" y="119"/>
                  </a:lnTo>
                  <a:lnTo>
                    <a:pt x="0" y="11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2" name="Freeform 59"/>
            <p:cNvSpPr>
              <a:spLocks noChangeArrowheads="1"/>
            </p:cNvSpPr>
            <p:nvPr/>
          </p:nvSpPr>
          <p:spPr bwMode="auto">
            <a:xfrm>
              <a:off x="12861752" y="7092878"/>
              <a:ext cx="97341" cy="11003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3" name="Freeform 60"/>
            <p:cNvSpPr>
              <a:spLocks noChangeArrowheads="1"/>
            </p:cNvSpPr>
            <p:nvPr/>
          </p:nvSpPr>
          <p:spPr bwMode="auto">
            <a:xfrm>
              <a:off x="12709391" y="7092878"/>
              <a:ext cx="97341" cy="11003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4" name="Freeform 61"/>
            <p:cNvSpPr>
              <a:spLocks noChangeArrowheads="1"/>
            </p:cNvSpPr>
            <p:nvPr/>
          </p:nvSpPr>
          <p:spPr bwMode="auto">
            <a:xfrm>
              <a:off x="12557031" y="7092878"/>
              <a:ext cx="97341" cy="110033"/>
            </a:xfrm>
            <a:custGeom>
              <a:avLst/>
              <a:gdLst>
                <a:gd name="T0" fmla="*/ 106 w 107"/>
                <a:gd name="T1" fmla="*/ 0 h 120"/>
                <a:gd name="T2" fmla="*/ 106 w 107"/>
                <a:gd name="T3" fmla="*/ 119 h 120"/>
                <a:gd name="T4" fmla="*/ 0 w 107"/>
                <a:gd name="T5" fmla="*/ 119 h 120"/>
                <a:gd name="T6" fmla="*/ 0 w 107"/>
                <a:gd name="T7" fmla="*/ 0 h 120"/>
                <a:gd name="T8" fmla="*/ 106 w 107"/>
                <a:gd name="T9" fmla="*/ 0 h 120"/>
              </a:gdLst>
              <a:ahLst/>
              <a:cxnLst>
                <a:cxn ang="0">
                  <a:pos x="T0" y="T1"/>
                </a:cxn>
                <a:cxn ang="0">
                  <a:pos x="T2" y="T3"/>
                </a:cxn>
                <a:cxn ang="0">
                  <a:pos x="T4" y="T5"/>
                </a:cxn>
                <a:cxn ang="0">
                  <a:pos x="T6" y="T7"/>
                </a:cxn>
                <a:cxn ang="0">
                  <a:pos x="T8" y="T9"/>
                </a:cxn>
              </a:cxnLst>
              <a:rect l="0" t="0" r="r" b="b"/>
              <a:pathLst>
                <a:path w="107" h="120">
                  <a:moveTo>
                    <a:pt x="106" y="0"/>
                  </a:moveTo>
                  <a:lnTo>
                    <a:pt x="106" y="119"/>
                  </a:lnTo>
                  <a:lnTo>
                    <a:pt x="0" y="119"/>
                  </a:lnTo>
                  <a:lnTo>
                    <a:pt x="0" y="0"/>
                  </a:lnTo>
                  <a:lnTo>
                    <a:pt x="106"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5" name="Freeform 62"/>
            <p:cNvSpPr>
              <a:spLocks noChangeArrowheads="1"/>
            </p:cNvSpPr>
            <p:nvPr/>
          </p:nvSpPr>
          <p:spPr bwMode="auto">
            <a:xfrm>
              <a:off x="12417368" y="6123744"/>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6" name="Freeform 63"/>
            <p:cNvSpPr>
              <a:spLocks noChangeArrowheads="1"/>
            </p:cNvSpPr>
            <p:nvPr/>
          </p:nvSpPr>
          <p:spPr bwMode="auto">
            <a:xfrm>
              <a:off x="12709391" y="6123744"/>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7" name="Freeform 64"/>
            <p:cNvSpPr>
              <a:spLocks noChangeArrowheads="1"/>
            </p:cNvSpPr>
            <p:nvPr/>
          </p:nvSpPr>
          <p:spPr bwMode="auto">
            <a:xfrm>
              <a:off x="12557031" y="6123744"/>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8" name="Freeform 65"/>
            <p:cNvSpPr>
              <a:spLocks noChangeArrowheads="1"/>
            </p:cNvSpPr>
            <p:nvPr/>
          </p:nvSpPr>
          <p:spPr bwMode="auto">
            <a:xfrm>
              <a:off x="13018344" y="6123744"/>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39" name="Freeform 66"/>
            <p:cNvSpPr>
              <a:spLocks noChangeArrowheads="1"/>
            </p:cNvSpPr>
            <p:nvPr/>
          </p:nvSpPr>
          <p:spPr bwMode="auto">
            <a:xfrm>
              <a:off x="12861752" y="6123744"/>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0" name="Freeform 67"/>
            <p:cNvSpPr>
              <a:spLocks noChangeArrowheads="1"/>
            </p:cNvSpPr>
            <p:nvPr/>
          </p:nvSpPr>
          <p:spPr bwMode="auto">
            <a:xfrm>
              <a:off x="12861752" y="5967159"/>
              <a:ext cx="97341" cy="67712"/>
            </a:xfrm>
            <a:custGeom>
              <a:avLst/>
              <a:gdLst>
                <a:gd name="T0" fmla="*/ 0 w 107"/>
                <a:gd name="T1" fmla="*/ 0 h 76"/>
                <a:gd name="T2" fmla="*/ 106 w 107"/>
                <a:gd name="T3" fmla="*/ 0 h 76"/>
                <a:gd name="T4" fmla="*/ 106 w 107"/>
                <a:gd name="T5" fmla="*/ 75 h 76"/>
                <a:gd name="T6" fmla="*/ 0 w 107"/>
                <a:gd name="T7" fmla="*/ 75 h 76"/>
                <a:gd name="T8" fmla="*/ 0 w 107"/>
                <a:gd name="T9" fmla="*/ 0 h 76"/>
              </a:gdLst>
              <a:ahLst/>
              <a:cxnLst>
                <a:cxn ang="0">
                  <a:pos x="T0" y="T1"/>
                </a:cxn>
                <a:cxn ang="0">
                  <a:pos x="T2" y="T3"/>
                </a:cxn>
                <a:cxn ang="0">
                  <a:pos x="T4" y="T5"/>
                </a:cxn>
                <a:cxn ang="0">
                  <a:pos x="T6" y="T7"/>
                </a:cxn>
                <a:cxn ang="0">
                  <a:pos x="T8" y="T9"/>
                </a:cxn>
              </a:cxnLst>
              <a:rect l="0" t="0" r="r" b="b"/>
              <a:pathLst>
                <a:path w="107" h="76">
                  <a:moveTo>
                    <a:pt x="0" y="0"/>
                  </a:moveTo>
                  <a:lnTo>
                    <a:pt x="106" y="0"/>
                  </a:lnTo>
                  <a:lnTo>
                    <a:pt x="106" y="75"/>
                  </a:lnTo>
                  <a:lnTo>
                    <a:pt x="0" y="75"/>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1" name="Freeform 68"/>
            <p:cNvSpPr>
              <a:spLocks noChangeArrowheads="1"/>
            </p:cNvSpPr>
            <p:nvPr/>
          </p:nvSpPr>
          <p:spPr bwMode="auto">
            <a:xfrm>
              <a:off x="12417368" y="5967159"/>
              <a:ext cx="76180" cy="67712"/>
            </a:xfrm>
            <a:custGeom>
              <a:avLst/>
              <a:gdLst>
                <a:gd name="T0" fmla="*/ 0 w 85"/>
                <a:gd name="T1" fmla="*/ 75 h 76"/>
                <a:gd name="T2" fmla="*/ 0 w 85"/>
                <a:gd name="T3" fmla="*/ 0 h 76"/>
                <a:gd name="T4" fmla="*/ 84 w 85"/>
                <a:gd name="T5" fmla="*/ 0 h 76"/>
                <a:gd name="T6" fmla="*/ 84 w 85"/>
                <a:gd name="T7" fmla="*/ 75 h 76"/>
                <a:gd name="T8" fmla="*/ 0 w 85"/>
                <a:gd name="T9" fmla="*/ 75 h 76"/>
              </a:gdLst>
              <a:ahLst/>
              <a:cxnLst>
                <a:cxn ang="0">
                  <a:pos x="T0" y="T1"/>
                </a:cxn>
                <a:cxn ang="0">
                  <a:pos x="T2" y="T3"/>
                </a:cxn>
                <a:cxn ang="0">
                  <a:pos x="T4" y="T5"/>
                </a:cxn>
                <a:cxn ang="0">
                  <a:pos x="T6" y="T7"/>
                </a:cxn>
                <a:cxn ang="0">
                  <a:pos x="T8" y="T9"/>
                </a:cxn>
              </a:cxnLst>
              <a:rect l="0" t="0" r="r" b="b"/>
              <a:pathLst>
                <a:path w="85" h="76">
                  <a:moveTo>
                    <a:pt x="0" y="75"/>
                  </a:moveTo>
                  <a:lnTo>
                    <a:pt x="0" y="0"/>
                  </a:lnTo>
                  <a:lnTo>
                    <a:pt x="84" y="0"/>
                  </a:lnTo>
                  <a:lnTo>
                    <a:pt x="84" y="75"/>
                  </a:lnTo>
                  <a:lnTo>
                    <a:pt x="0" y="75"/>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2" name="Freeform 69"/>
            <p:cNvSpPr>
              <a:spLocks noChangeArrowheads="1"/>
            </p:cNvSpPr>
            <p:nvPr/>
          </p:nvSpPr>
          <p:spPr bwMode="auto">
            <a:xfrm>
              <a:off x="13018344" y="5967159"/>
              <a:ext cx="101574" cy="67712"/>
            </a:xfrm>
            <a:custGeom>
              <a:avLst/>
              <a:gdLst>
                <a:gd name="T0" fmla="*/ 110 w 111"/>
                <a:gd name="T1" fmla="*/ 0 h 76"/>
                <a:gd name="T2" fmla="*/ 110 w 111"/>
                <a:gd name="T3" fmla="*/ 75 h 76"/>
                <a:gd name="T4" fmla="*/ 0 w 111"/>
                <a:gd name="T5" fmla="*/ 75 h 76"/>
                <a:gd name="T6" fmla="*/ 0 w 111"/>
                <a:gd name="T7" fmla="*/ 0 h 76"/>
                <a:gd name="T8" fmla="*/ 110 w 111"/>
                <a:gd name="T9" fmla="*/ 0 h 76"/>
              </a:gdLst>
              <a:ahLst/>
              <a:cxnLst>
                <a:cxn ang="0">
                  <a:pos x="T0" y="T1"/>
                </a:cxn>
                <a:cxn ang="0">
                  <a:pos x="T2" y="T3"/>
                </a:cxn>
                <a:cxn ang="0">
                  <a:pos x="T4" y="T5"/>
                </a:cxn>
                <a:cxn ang="0">
                  <a:pos x="T6" y="T7"/>
                </a:cxn>
                <a:cxn ang="0">
                  <a:pos x="T8" y="T9"/>
                </a:cxn>
              </a:cxnLst>
              <a:rect l="0" t="0" r="r" b="b"/>
              <a:pathLst>
                <a:path w="111" h="76">
                  <a:moveTo>
                    <a:pt x="110" y="0"/>
                  </a:moveTo>
                  <a:lnTo>
                    <a:pt x="110" y="75"/>
                  </a:lnTo>
                  <a:lnTo>
                    <a:pt x="0" y="75"/>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3" name="Freeform 70"/>
            <p:cNvSpPr>
              <a:spLocks noChangeArrowheads="1"/>
            </p:cNvSpPr>
            <p:nvPr/>
          </p:nvSpPr>
          <p:spPr bwMode="auto">
            <a:xfrm>
              <a:off x="12709391" y="5967159"/>
              <a:ext cx="97341" cy="67712"/>
            </a:xfrm>
            <a:custGeom>
              <a:avLst/>
              <a:gdLst>
                <a:gd name="T0" fmla="*/ 106 w 107"/>
                <a:gd name="T1" fmla="*/ 75 h 76"/>
                <a:gd name="T2" fmla="*/ 0 w 107"/>
                <a:gd name="T3" fmla="*/ 75 h 76"/>
                <a:gd name="T4" fmla="*/ 0 w 107"/>
                <a:gd name="T5" fmla="*/ 0 h 76"/>
                <a:gd name="T6" fmla="*/ 106 w 107"/>
                <a:gd name="T7" fmla="*/ 0 h 76"/>
                <a:gd name="T8" fmla="*/ 106 w 107"/>
                <a:gd name="T9" fmla="*/ 75 h 76"/>
              </a:gdLst>
              <a:ahLst/>
              <a:cxnLst>
                <a:cxn ang="0">
                  <a:pos x="T0" y="T1"/>
                </a:cxn>
                <a:cxn ang="0">
                  <a:pos x="T2" y="T3"/>
                </a:cxn>
                <a:cxn ang="0">
                  <a:pos x="T4" y="T5"/>
                </a:cxn>
                <a:cxn ang="0">
                  <a:pos x="T6" y="T7"/>
                </a:cxn>
                <a:cxn ang="0">
                  <a:pos x="T8" y="T9"/>
                </a:cxn>
              </a:cxnLst>
              <a:rect l="0" t="0" r="r" b="b"/>
              <a:pathLst>
                <a:path w="107" h="76">
                  <a:moveTo>
                    <a:pt x="106" y="75"/>
                  </a:moveTo>
                  <a:lnTo>
                    <a:pt x="0" y="75"/>
                  </a:lnTo>
                  <a:lnTo>
                    <a:pt x="0" y="0"/>
                  </a:lnTo>
                  <a:lnTo>
                    <a:pt x="106" y="0"/>
                  </a:lnTo>
                  <a:lnTo>
                    <a:pt x="106" y="75"/>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4" name="Freeform 71"/>
            <p:cNvSpPr>
              <a:spLocks noChangeArrowheads="1"/>
            </p:cNvSpPr>
            <p:nvPr/>
          </p:nvSpPr>
          <p:spPr bwMode="auto">
            <a:xfrm>
              <a:off x="12557031" y="5967159"/>
              <a:ext cx="97341" cy="67712"/>
            </a:xfrm>
            <a:custGeom>
              <a:avLst/>
              <a:gdLst>
                <a:gd name="T0" fmla="*/ 106 w 107"/>
                <a:gd name="T1" fmla="*/ 75 h 76"/>
                <a:gd name="T2" fmla="*/ 0 w 107"/>
                <a:gd name="T3" fmla="*/ 75 h 76"/>
                <a:gd name="T4" fmla="*/ 0 w 107"/>
                <a:gd name="T5" fmla="*/ 0 h 76"/>
                <a:gd name="T6" fmla="*/ 106 w 107"/>
                <a:gd name="T7" fmla="*/ 0 h 76"/>
                <a:gd name="T8" fmla="*/ 106 w 107"/>
                <a:gd name="T9" fmla="*/ 75 h 76"/>
              </a:gdLst>
              <a:ahLst/>
              <a:cxnLst>
                <a:cxn ang="0">
                  <a:pos x="T0" y="T1"/>
                </a:cxn>
                <a:cxn ang="0">
                  <a:pos x="T2" y="T3"/>
                </a:cxn>
                <a:cxn ang="0">
                  <a:pos x="T4" y="T5"/>
                </a:cxn>
                <a:cxn ang="0">
                  <a:pos x="T6" y="T7"/>
                </a:cxn>
                <a:cxn ang="0">
                  <a:pos x="T8" y="T9"/>
                </a:cxn>
              </a:cxnLst>
              <a:rect l="0" t="0" r="r" b="b"/>
              <a:pathLst>
                <a:path w="107" h="76">
                  <a:moveTo>
                    <a:pt x="106" y="75"/>
                  </a:moveTo>
                  <a:lnTo>
                    <a:pt x="0" y="75"/>
                  </a:lnTo>
                  <a:lnTo>
                    <a:pt x="0" y="0"/>
                  </a:lnTo>
                  <a:lnTo>
                    <a:pt x="106" y="0"/>
                  </a:lnTo>
                  <a:lnTo>
                    <a:pt x="106" y="75"/>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5" name="Freeform 72"/>
            <p:cNvSpPr>
              <a:spLocks noChangeArrowheads="1"/>
            </p:cNvSpPr>
            <p:nvPr/>
          </p:nvSpPr>
          <p:spPr bwMode="auto">
            <a:xfrm>
              <a:off x="12417368" y="5806342"/>
              <a:ext cx="76180" cy="71944"/>
            </a:xfrm>
            <a:custGeom>
              <a:avLst/>
              <a:gdLst>
                <a:gd name="T0" fmla="*/ 0 w 85"/>
                <a:gd name="T1" fmla="*/ 79 h 80"/>
                <a:gd name="T2" fmla="*/ 0 w 85"/>
                <a:gd name="T3" fmla="*/ 0 h 80"/>
                <a:gd name="T4" fmla="*/ 84 w 85"/>
                <a:gd name="T5" fmla="*/ 0 h 80"/>
                <a:gd name="T6" fmla="*/ 84 w 85"/>
                <a:gd name="T7" fmla="*/ 79 h 80"/>
                <a:gd name="T8" fmla="*/ 0 w 85"/>
                <a:gd name="T9" fmla="*/ 79 h 80"/>
              </a:gdLst>
              <a:ahLst/>
              <a:cxnLst>
                <a:cxn ang="0">
                  <a:pos x="T0" y="T1"/>
                </a:cxn>
                <a:cxn ang="0">
                  <a:pos x="T2" y="T3"/>
                </a:cxn>
                <a:cxn ang="0">
                  <a:pos x="T4" y="T5"/>
                </a:cxn>
                <a:cxn ang="0">
                  <a:pos x="T6" y="T7"/>
                </a:cxn>
                <a:cxn ang="0">
                  <a:pos x="T8" y="T9"/>
                </a:cxn>
              </a:cxnLst>
              <a:rect l="0" t="0" r="r" b="b"/>
              <a:pathLst>
                <a:path w="85" h="80">
                  <a:moveTo>
                    <a:pt x="0" y="79"/>
                  </a:moveTo>
                  <a:lnTo>
                    <a:pt x="0" y="0"/>
                  </a:lnTo>
                  <a:lnTo>
                    <a:pt x="84" y="0"/>
                  </a:lnTo>
                  <a:lnTo>
                    <a:pt x="84" y="79"/>
                  </a:lnTo>
                  <a:lnTo>
                    <a:pt x="0"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6" name="Freeform 73"/>
            <p:cNvSpPr>
              <a:spLocks noChangeArrowheads="1"/>
            </p:cNvSpPr>
            <p:nvPr/>
          </p:nvSpPr>
          <p:spPr bwMode="auto">
            <a:xfrm>
              <a:off x="12861752" y="5806342"/>
              <a:ext cx="97341" cy="71944"/>
            </a:xfrm>
            <a:custGeom>
              <a:avLst/>
              <a:gdLst>
                <a:gd name="T0" fmla="*/ 0 w 107"/>
                <a:gd name="T1" fmla="*/ 0 h 80"/>
                <a:gd name="T2" fmla="*/ 106 w 107"/>
                <a:gd name="T3" fmla="*/ 0 h 80"/>
                <a:gd name="T4" fmla="*/ 106 w 107"/>
                <a:gd name="T5" fmla="*/ 79 h 80"/>
                <a:gd name="T6" fmla="*/ 0 w 107"/>
                <a:gd name="T7" fmla="*/ 79 h 80"/>
                <a:gd name="T8" fmla="*/ 0 w 107"/>
                <a:gd name="T9" fmla="*/ 0 h 80"/>
              </a:gdLst>
              <a:ahLst/>
              <a:cxnLst>
                <a:cxn ang="0">
                  <a:pos x="T0" y="T1"/>
                </a:cxn>
                <a:cxn ang="0">
                  <a:pos x="T2" y="T3"/>
                </a:cxn>
                <a:cxn ang="0">
                  <a:pos x="T4" y="T5"/>
                </a:cxn>
                <a:cxn ang="0">
                  <a:pos x="T6" y="T7"/>
                </a:cxn>
                <a:cxn ang="0">
                  <a:pos x="T8" y="T9"/>
                </a:cxn>
              </a:cxnLst>
              <a:rect l="0" t="0" r="r" b="b"/>
              <a:pathLst>
                <a:path w="107" h="80">
                  <a:moveTo>
                    <a:pt x="0" y="0"/>
                  </a:moveTo>
                  <a:lnTo>
                    <a:pt x="106" y="0"/>
                  </a:lnTo>
                  <a:lnTo>
                    <a:pt x="106" y="79"/>
                  </a:lnTo>
                  <a:lnTo>
                    <a:pt x="0" y="79"/>
                  </a:lnTo>
                  <a:lnTo>
                    <a:pt x="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7" name="Freeform 74"/>
            <p:cNvSpPr>
              <a:spLocks noChangeArrowheads="1"/>
            </p:cNvSpPr>
            <p:nvPr/>
          </p:nvSpPr>
          <p:spPr bwMode="auto">
            <a:xfrm>
              <a:off x="13018344" y="5806342"/>
              <a:ext cx="101574" cy="71944"/>
            </a:xfrm>
            <a:custGeom>
              <a:avLst/>
              <a:gdLst>
                <a:gd name="T0" fmla="*/ 110 w 111"/>
                <a:gd name="T1" fmla="*/ 0 h 80"/>
                <a:gd name="T2" fmla="*/ 110 w 111"/>
                <a:gd name="T3" fmla="*/ 79 h 80"/>
                <a:gd name="T4" fmla="*/ 0 w 111"/>
                <a:gd name="T5" fmla="*/ 79 h 80"/>
                <a:gd name="T6" fmla="*/ 0 w 111"/>
                <a:gd name="T7" fmla="*/ 0 h 80"/>
                <a:gd name="T8" fmla="*/ 110 w 111"/>
                <a:gd name="T9" fmla="*/ 0 h 80"/>
              </a:gdLst>
              <a:ahLst/>
              <a:cxnLst>
                <a:cxn ang="0">
                  <a:pos x="T0" y="T1"/>
                </a:cxn>
                <a:cxn ang="0">
                  <a:pos x="T2" y="T3"/>
                </a:cxn>
                <a:cxn ang="0">
                  <a:pos x="T4" y="T5"/>
                </a:cxn>
                <a:cxn ang="0">
                  <a:pos x="T6" y="T7"/>
                </a:cxn>
                <a:cxn ang="0">
                  <a:pos x="T8" y="T9"/>
                </a:cxn>
              </a:cxnLst>
              <a:rect l="0" t="0" r="r" b="b"/>
              <a:pathLst>
                <a:path w="111" h="80">
                  <a:moveTo>
                    <a:pt x="110" y="0"/>
                  </a:moveTo>
                  <a:lnTo>
                    <a:pt x="110" y="79"/>
                  </a:lnTo>
                  <a:lnTo>
                    <a:pt x="0" y="79"/>
                  </a:lnTo>
                  <a:lnTo>
                    <a:pt x="0" y="0"/>
                  </a:lnTo>
                  <a:lnTo>
                    <a:pt x="110" y="0"/>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8" name="Freeform 75"/>
            <p:cNvSpPr>
              <a:spLocks noChangeArrowheads="1"/>
            </p:cNvSpPr>
            <p:nvPr/>
          </p:nvSpPr>
          <p:spPr bwMode="auto">
            <a:xfrm>
              <a:off x="12709391" y="5806342"/>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49" name="Freeform 76"/>
            <p:cNvSpPr>
              <a:spLocks noChangeArrowheads="1"/>
            </p:cNvSpPr>
            <p:nvPr/>
          </p:nvSpPr>
          <p:spPr bwMode="auto">
            <a:xfrm>
              <a:off x="12557031" y="5806342"/>
              <a:ext cx="97341" cy="71944"/>
            </a:xfrm>
            <a:custGeom>
              <a:avLst/>
              <a:gdLst>
                <a:gd name="T0" fmla="*/ 106 w 107"/>
                <a:gd name="T1" fmla="*/ 79 h 80"/>
                <a:gd name="T2" fmla="*/ 0 w 107"/>
                <a:gd name="T3" fmla="*/ 79 h 80"/>
                <a:gd name="T4" fmla="*/ 0 w 107"/>
                <a:gd name="T5" fmla="*/ 0 h 80"/>
                <a:gd name="T6" fmla="*/ 106 w 107"/>
                <a:gd name="T7" fmla="*/ 0 h 80"/>
                <a:gd name="T8" fmla="*/ 106 w 107"/>
                <a:gd name="T9" fmla="*/ 79 h 80"/>
              </a:gdLst>
              <a:ahLst/>
              <a:cxnLst>
                <a:cxn ang="0">
                  <a:pos x="T0" y="T1"/>
                </a:cxn>
                <a:cxn ang="0">
                  <a:pos x="T2" y="T3"/>
                </a:cxn>
                <a:cxn ang="0">
                  <a:pos x="T4" y="T5"/>
                </a:cxn>
                <a:cxn ang="0">
                  <a:pos x="T6" y="T7"/>
                </a:cxn>
                <a:cxn ang="0">
                  <a:pos x="T8" y="T9"/>
                </a:cxn>
              </a:cxnLst>
              <a:rect l="0" t="0" r="r" b="b"/>
              <a:pathLst>
                <a:path w="107" h="80">
                  <a:moveTo>
                    <a:pt x="106" y="79"/>
                  </a:moveTo>
                  <a:lnTo>
                    <a:pt x="0" y="79"/>
                  </a:lnTo>
                  <a:lnTo>
                    <a:pt x="0" y="0"/>
                  </a:lnTo>
                  <a:lnTo>
                    <a:pt x="106" y="0"/>
                  </a:lnTo>
                  <a:lnTo>
                    <a:pt x="106" y="79"/>
                  </a:lnTo>
                </a:path>
              </a:pathLst>
            </a:custGeom>
            <a:solidFill>
              <a:srgbClr val="B3B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0" name="Freeform 77"/>
            <p:cNvSpPr>
              <a:spLocks noChangeArrowheads="1"/>
            </p:cNvSpPr>
            <p:nvPr/>
          </p:nvSpPr>
          <p:spPr bwMode="auto">
            <a:xfrm>
              <a:off x="10161589" y="4253188"/>
              <a:ext cx="376668" cy="5302729"/>
            </a:xfrm>
            <a:custGeom>
              <a:avLst/>
              <a:gdLst>
                <a:gd name="T0" fmla="*/ 0 w 395"/>
                <a:gd name="T1" fmla="*/ 5527 h 5528"/>
                <a:gd name="T2" fmla="*/ 394 w 395"/>
                <a:gd name="T3" fmla="*/ 5527 h 5528"/>
                <a:gd name="T4" fmla="*/ 394 w 395"/>
                <a:gd name="T5" fmla="*/ 0 h 5528"/>
                <a:gd name="T6" fmla="*/ 0 w 395"/>
                <a:gd name="T7" fmla="*/ 0 h 5528"/>
                <a:gd name="T8" fmla="*/ 0 w 395"/>
                <a:gd name="T9" fmla="*/ 5527 h 5528"/>
              </a:gdLst>
              <a:ahLst/>
              <a:cxnLst>
                <a:cxn ang="0">
                  <a:pos x="T0" y="T1"/>
                </a:cxn>
                <a:cxn ang="0">
                  <a:pos x="T2" y="T3"/>
                </a:cxn>
                <a:cxn ang="0">
                  <a:pos x="T4" y="T5"/>
                </a:cxn>
                <a:cxn ang="0">
                  <a:pos x="T6" y="T7"/>
                </a:cxn>
                <a:cxn ang="0">
                  <a:pos x="T8" y="T9"/>
                </a:cxn>
              </a:cxnLst>
              <a:rect l="0" t="0" r="r" b="b"/>
              <a:pathLst>
                <a:path w="395" h="5528">
                  <a:moveTo>
                    <a:pt x="0" y="5527"/>
                  </a:moveTo>
                  <a:lnTo>
                    <a:pt x="394" y="5527"/>
                  </a:lnTo>
                  <a:lnTo>
                    <a:pt x="394" y="0"/>
                  </a:lnTo>
                  <a:lnTo>
                    <a:pt x="0" y="0"/>
                  </a:lnTo>
                  <a:lnTo>
                    <a:pt x="0" y="5527"/>
                  </a:lnTo>
                </a:path>
              </a:pathLst>
            </a:custGeom>
            <a:solidFill>
              <a:srgbClr val="DDB1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1" name="Freeform 78"/>
            <p:cNvSpPr>
              <a:spLocks noChangeArrowheads="1"/>
            </p:cNvSpPr>
            <p:nvPr/>
          </p:nvSpPr>
          <p:spPr bwMode="auto">
            <a:xfrm>
              <a:off x="10563651" y="4536734"/>
              <a:ext cx="1392404" cy="3643775"/>
            </a:xfrm>
            <a:custGeom>
              <a:avLst/>
              <a:gdLst>
                <a:gd name="T0" fmla="*/ 1244 w 1457"/>
                <a:gd name="T1" fmla="*/ 0 h 3802"/>
                <a:gd name="T2" fmla="*/ 1244 w 1457"/>
                <a:gd name="T3" fmla="*/ 0 h 3802"/>
                <a:gd name="T4" fmla="*/ 1239 w 1457"/>
                <a:gd name="T5" fmla="*/ 0 h 3802"/>
                <a:gd name="T6" fmla="*/ 509 w 1457"/>
                <a:gd name="T7" fmla="*/ 13 h 3802"/>
                <a:gd name="T8" fmla="*/ 0 w 1457"/>
                <a:gd name="T9" fmla="*/ 637 h 3802"/>
                <a:gd name="T10" fmla="*/ 13 w 1457"/>
                <a:gd name="T11" fmla="*/ 3562 h 3802"/>
                <a:gd name="T12" fmla="*/ 208 w 1457"/>
                <a:gd name="T13" fmla="*/ 3801 h 3802"/>
                <a:gd name="T14" fmla="*/ 213 w 1457"/>
                <a:gd name="T15" fmla="*/ 3801 h 3802"/>
                <a:gd name="T16" fmla="*/ 943 w 1457"/>
                <a:gd name="T17" fmla="*/ 3788 h 3802"/>
                <a:gd name="T18" fmla="*/ 1452 w 1457"/>
                <a:gd name="T19" fmla="*/ 3168 h 3802"/>
                <a:gd name="T20" fmla="*/ 1443 w 1457"/>
                <a:gd name="T21" fmla="*/ 239 h 3802"/>
                <a:gd name="T22" fmla="*/ 1244 w 1457"/>
                <a:gd name="T23" fmla="*/ 0 h 3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7" h="3802">
                  <a:moveTo>
                    <a:pt x="1244" y="0"/>
                  </a:moveTo>
                  <a:lnTo>
                    <a:pt x="1244" y="0"/>
                  </a:lnTo>
                  <a:cubicBezTo>
                    <a:pt x="1244" y="0"/>
                    <a:pt x="1244" y="0"/>
                    <a:pt x="1239" y="0"/>
                  </a:cubicBezTo>
                  <a:cubicBezTo>
                    <a:pt x="509" y="13"/>
                    <a:pt x="509" y="13"/>
                    <a:pt x="509" y="13"/>
                  </a:cubicBezTo>
                  <a:cubicBezTo>
                    <a:pt x="275" y="18"/>
                    <a:pt x="0" y="354"/>
                    <a:pt x="0" y="637"/>
                  </a:cubicBezTo>
                  <a:cubicBezTo>
                    <a:pt x="13" y="3562"/>
                    <a:pt x="13" y="3562"/>
                    <a:pt x="13" y="3562"/>
                  </a:cubicBezTo>
                  <a:cubicBezTo>
                    <a:pt x="13" y="3708"/>
                    <a:pt x="89" y="3801"/>
                    <a:pt x="208" y="3801"/>
                  </a:cubicBezTo>
                  <a:cubicBezTo>
                    <a:pt x="213" y="3801"/>
                    <a:pt x="213" y="3801"/>
                    <a:pt x="213" y="3801"/>
                  </a:cubicBezTo>
                  <a:cubicBezTo>
                    <a:pt x="943" y="3788"/>
                    <a:pt x="943" y="3788"/>
                    <a:pt x="943" y="3788"/>
                  </a:cubicBezTo>
                  <a:cubicBezTo>
                    <a:pt x="1182" y="3783"/>
                    <a:pt x="1456" y="3451"/>
                    <a:pt x="1452" y="3168"/>
                  </a:cubicBezTo>
                  <a:cubicBezTo>
                    <a:pt x="1443" y="239"/>
                    <a:pt x="1443" y="239"/>
                    <a:pt x="1443" y="239"/>
                  </a:cubicBezTo>
                  <a:cubicBezTo>
                    <a:pt x="1443" y="93"/>
                    <a:pt x="1367" y="0"/>
                    <a:pt x="1244" y="0"/>
                  </a:cubicBez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2" name="Freeform 79"/>
            <p:cNvSpPr>
              <a:spLocks noChangeArrowheads="1"/>
            </p:cNvSpPr>
            <p:nvPr/>
          </p:nvSpPr>
          <p:spPr bwMode="auto">
            <a:xfrm>
              <a:off x="12209988" y="1984822"/>
              <a:ext cx="931091" cy="1180735"/>
            </a:xfrm>
            <a:custGeom>
              <a:avLst/>
              <a:gdLst>
                <a:gd name="T0" fmla="*/ 664 w 974"/>
                <a:gd name="T1" fmla="*/ 420 h 1235"/>
                <a:gd name="T2" fmla="*/ 434 w 974"/>
                <a:gd name="T3" fmla="*/ 185 h 1235"/>
                <a:gd name="T4" fmla="*/ 394 w 974"/>
                <a:gd name="T5" fmla="*/ 110 h 1235"/>
                <a:gd name="T6" fmla="*/ 354 w 974"/>
                <a:gd name="T7" fmla="*/ 35 h 1235"/>
                <a:gd name="T8" fmla="*/ 40 w 974"/>
                <a:gd name="T9" fmla="*/ 137 h 1235"/>
                <a:gd name="T10" fmla="*/ 53 w 974"/>
                <a:gd name="T11" fmla="*/ 238 h 1235"/>
                <a:gd name="T12" fmla="*/ 93 w 974"/>
                <a:gd name="T13" fmla="*/ 314 h 1235"/>
                <a:gd name="T14" fmla="*/ 124 w 974"/>
                <a:gd name="T15" fmla="*/ 389 h 1235"/>
                <a:gd name="T16" fmla="*/ 146 w 974"/>
                <a:gd name="T17" fmla="*/ 686 h 1235"/>
                <a:gd name="T18" fmla="*/ 704 w 974"/>
                <a:gd name="T19" fmla="*/ 1137 h 1235"/>
                <a:gd name="T20" fmla="*/ 664 w 974"/>
                <a:gd name="T21" fmla="*/ 420 h 1235"/>
                <a:gd name="T22" fmla="*/ 385 w 974"/>
                <a:gd name="T23" fmla="*/ 487 h 1235"/>
                <a:gd name="T24" fmla="*/ 376 w 974"/>
                <a:gd name="T25" fmla="*/ 504 h 1235"/>
                <a:gd name="T26" fmla="*/ 274 w 974"/>
                <a:gd name="T27" fmla="*/ 327 h 1235"/>
                <a:gd name="T28" fmla="*/ 385 w 974"/>
                <a:gd name="T29" fmla="*/ 487 h 1235"/>
                <a:gd name="T30" fmla="*/ 642 w 974"/>
                <a:gd name="T31" fmla="*/ 478 h 1235"/>
                <a:gd name="T32" fmla="*/ 677 w 974"/>
                <a:gd name="T33" fmla="*/ 1084 h 1235"/>
                <a:gd name="T34" fmla="*/ 203 w 974"/>
                <a:gd name="T35" fmla="*/ 703 h 1235"/>
                <a:gd name="T36" fmla="*/ 203 w 974"/>
                <a:gd name="T37" fmla="*/ 699 h 1235"/>
                <a:gd name="T38" fmla="*/ 221 w 974"/>
                <a:gd name="T39" fmla="*/ 354 h 1235"/>
                <a:gd name="T40" fmla="*/ 310 w 974"/>
                <a:gd name="T41" fmla="*/ 531 h 1235"/>
                <a:gd name="T42" fmla="*/ 380 w 974"/>
                <a:gd name="T43" fmla="*/ 845 h 1235"/>
                <a:gd name="T44" fmla="*/ 354 w 974"/>
                <a:gd name="T45" fmla="*/ 610 h 1235"/>
                <a:gd name="T46" fmla="*/ 425 w 974"/>
                <a:gd name="T47" fmla="*/ 721 h 1235"/>
                <a:gd name="T48" fmla="*/ 359 w 974"/>
                <a:gd name="T49" fmla="*/ 561 h 1235"/>
                <a:gd name="T50" fmla="*/ 438 w 974"/>
                <a:gd name="T51" fmla="*/ 522 h 1235"/>
                <a:gd name="T52" fmla="*/ 527 w 974"/>
                <a:gd name="T53" fmla="*/ 668 h 1235"/>
                <a:gd name="T54" fmla="*/ 478 w 974"/>
                <a:gd name="T55" fmla="*/ 544 h 1235"/>
                <a:gd name="T56" fmla="*/ 659 w 974"/>
                <a:gd name="T57" fmla="*/ 703 h 1235"/>
                <a:gd name="T58" fmla="*/ 438 w 974"/>
                <a:gd name="T59" fmla="*/ 464 h 1235"/>
                <a:gd name="T60" fmla="*/ 350 w 974"/>
                <a:gd name="T61" fmla="*/ 287 h 1235"/>
                <a:gd name="T62" fmla="*/ 637 w 974"/>
                <a:gd name="T63" fmla="*/ 473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1235">
                  <a:moveTo>
                    <a:pt x="664" y="420"/>
                  </a:moveTo>
                  <a:lnTo>
                    <a:pt x="664" y="420"/>
                  </a:lnTo>
                  <a:cubicBezTo>
                    <a:pt x="664" y="420"/>
                    <a:pt x="500" y="345"/>
                    <a:pt x="434" y="230"/>
                  </a:cubicBezTo>
                  <a:cubicBezTo>
                    <a:pt x="438" y="216"/>
                    <a:pt x="438" y="199"/>
                    <a:pt x="434" y="185"/>
                  </a:cubicBezTo>
                  <a:cubicBezTo>
                    <a:pt x="425" y="172"/>
                    <a:pt x="407" y="163"/>
                    <a:pt x="389" y="159"/>
                  </a:cubicBezTo>
                  <a:cubicBezTo>
                    <a:pt x="398" y="146"/>
                    <a:pt x="402" y="128"/>
                    <a:pt x="394" y="110"/>
                  </a:cubicBezTo>
                  <a:cubicBezTo>
                    <a:pt x="385" y="97"/>
                    <a:pt x="367" y="84"/>
                    <a:pt x="350" y="84"/>
                  </a:cubicBezTo>
                  <a:cubicBezTo>
                    <a:pt x="359" y="70"/>
                    <a:pt x="363" y="48"/>
                    <a:pt x="354" y="35"/>
                  </a:cubicBezTo>
                  <a:cubicBezTo>
                    <a:pt x="341" y="8"/>
                    <a:pt x="306" y="0"/>
                    <a:pt x="274" y="13"/>
                  </a:cubicBezTo>
                  <a:cubicBezTo>
                    <a:pt x="40" y="137"/>
                    <a:pt x="40" y="137"/>
                    <a:pt x="40" y="137"/>
                  </a:cubicBezTo>
                  <a:cubicBezTo>
                    <a:pt x="9" y="150"/>
                    <a:pt x="0" y="185"/>
                    <a:pt x="13" y="212"/>
                  </a:cubicBezTo>
                  <a:cubicBezTo>
                    <a:pt x="18" y="225"/>
                    <a:pt x="35" y="234"/>
                    <a:pt x="53" y="238"/>
                  </a:cubicBezTo>
                  <a:cubicBezTo>
                    <a:pt x="44" y="252"/>
                    <a:pt x="44" y="270"/>
                    <a:pt x="49" y="287"/>
                  </a:cubicBezTo>
                  <a:cubicBezTo>
                    <a:pt x="57" y="305"/>
                    <a:pt x="75" y="314"/>
                    <a:pt x="93" y="314"/>
                  </a:cubicBezTo>
                  <a:cubicBezTo>
                    <a:pt x="84" y="331"/>
                    <a:pt x="80" y="349"/>
                    <a:pt x="89" y="362"/>
                  </a:cubicBezTo>
                  <a:cubicBezTo>
                    <a:pt x="97" y="376"/>
                    <a:pt x="111" y="384"/>
                    <a:pt x="124" y="389"/>
                  </a:cubicBezTo>
                  <a:cubicBezTo>
                    <a:pt x="181" y="513"/>
                    <a:pt x="146" y="686"/>
                    <a:pt x="146" y="686"/>
                  </a:cubicBezTo>
                  <a:lnTo>
                    <a:pt x="146" y="686"/>
                  </a:lnTo>
                  <a:cubicBezTo>
                    <a:pt x="124" y="778"/>
                    <a:pt x="133" y="876"/>
                    <a:pt x="177" y="968"/>
                  </a:cubicBezTo>
                  <a:cubicBezTo>
                    <a:pt x="274" y="1159"/>
                    <a:pt x="514" y="1234"/>
                    <a:pt x="704" y="1137"/>
                  </a:cubicBezTo>
                  <a:cubicBezTo>
                    <a:pt x="898" y="1035"/>
                    <a:pt x="973" y="800"/>
                    <a:pt x="872" y="606"/>
                  </a:cubicBezTo>
                  <a:cubicBezTo>
                    <a:pt x="827" y="518"/>
                    <a:pt x="752" y="455"/>
                    <a:pt x="664" y="420"/>
                  </a:cubicBezTo>
                  <a:close/>
                  <a:moveTo>
                    <a:pt x="385" y="487"/>
                  </a:moveTo>
                  <a:lnTo>
                    <a:pt x="385" y="487"/>
                  </a:lnTo>
                  <a:cubicBezTo>
                    <a:pt x="385" y="491"/>
                    <a:pt x="385" y="491"/>
                    <a:pt x="385" y="495"/>
                  </a:cubicBezTo>
                  <a:cubicBezTo>
                    <a:pt x="385" y="495"/>
                    <a:pt x="380" y="500"/>
                    <a:pt x="376" y="504"/>
                  </a:cubicBezTo>
                  <a:cubicBezTo>
                    <a:pt x="372" y="504"/>
                    <a:pt x="363" y="504"/>
                    <a:pt x="359" y="495"/>
                  </a:cubicBezTo>
                  <a:cubicBezTo>
                    <a:pt x="274" y="327"/>
                    <a:pt x="274" y="327"/>
                    <a:pt x="274" y="327"/>
                  </a:cubicBezTo>
                  <a:cubicBezTo>
                    <a:pt x="297" y="318"/>
                    <a:pt x="297" y="318"/>
                    <a:pt x="297" y="318"/>
                  </a:cubicBezTo>
                  <a:lnTo>
                    <a:pt x="385" y="487"/>
                  </a:lnTo>
                  <a:close/>
                  <a:moveTo>
                    <a:pt x="642" y="478"/>
                  </a:moveTo>
                  <a:lnTo>
                    <a:pt x="642" y="478"/>
                  </a:lnTo>
                  <a:cubicBezTo>
                    <a:pt x="721" y="504"/>
                    <a:pt x="783" y="561"/>
                    <a:pt x="818" y="637"/>
                  </a:cubicBezTo>
                  <a:cubicBezTo>
                    <a:pt x="903" y="796"/>
                    <a:pt x="841" y="999"/>
                    <a:pt x="677" y="1084"/>
                  </a:cubicBezTo>
                  <a:cubicBezTo>
                    <a:pt x="514" y="1168"/>
                    <a:pt x="314" y="1102"/>
                    <a:pt x="230" y="938"/>
                  </a:cubicBezTo>
                  <a:cubicBezTo>
                    <a:pt x="190" y="867"/>
                    <a:pt x="181" y="783"/>
                    <a:pt x="203" y="703"/>
                  </a:cubicBezTo>
                  <a:cubicBezTo>
                    <a:pt x="203" y="699"/>
                    <a:pt x="203" y="699"/>
                    <a:pt x="203" y="699"/>
                  </a:cubicBezTo>
                  <a:lnTo>
                    <a:pt x="203" y="699"/>
                  </a:lnTo>
                  <a:cubicBezTo>
                    <a:pt x="208" y="690"/>
                    <a:pt x="239" y="513"/>
                    <a:pt x="181" y="376"/>
                  </a:cubicBezTo>
                  <a:cubicBezTo>
                    <a:pt x="221" y="354"/>
                    <a:pt x="221" y="354"/>
                    <a:pt x="221" y="354"/>
                  </a:cubicBezTo>
                  <a:cubicBezTo>
                    <a:pt x="310" y="526"/>
                    <a:pt x="310" y="526"/>
                    <a:pt x="310" y="526"/>
                  </a:cubicBezTo>
                  <a:cubicBezTo>
                    <a:pt x="310" y="526"/>
                    <a:pt x="310" y="526"/>
                    <a:pt x="310" y="531"/>
                  </a:cubicBezTo>
                  <a:cubicBezTo>
                    <a:pt x="363" y="836"/>
                    <a:pt x="363" y="836"/>
                    <a:pt x="363" y="836"/>
                  </a:cubicBezTo>
                  <a:cubicBezTo>
                    <a:pt x="363" y="845"/>
                    <a:pt x="372" y="849"/>
                    <a:pt x="380" y="845"/>
                  </a:cubicBezTo>
                  <a:cubicBezTo>
                    <a:pt x="389" y="845"/>
                    <a:pt x="394" y="836"/>
                    <a:pt x="389" y="827"/>
                  </a:cubicBezTo>
                  <a:cubicBezTo>
                    <a:pt x="354" y="610"/>
                    <a:pt x="354" y="610"/>
                    <a:pt x="354" y="610"/>
                  </a:cubicBezTo>
                  <a:cubicBezTo>
                    <a:pt x="411" y="717"/>
                    <a:pt x="411" y="717"/>
                    <a:pt x="411" y="717"/>
                  </a:cubicBezTo>
                  <a:cubicBezTo>
                    <a:pt x="411" y="721"/>
                    <a:pt x="420" y="725"/>
                    <a:pt x="425" y="721"/>
                  </a:cubicBezTo>
                  <a:cubicBezTo>
                    <a:pt x="434" y="717"/>
                    <a:pt x="434" y="712"/>
                    <a:pt x="434" y="703"/>
                  </a:cubicBezTo>
                  <a:cubicBezTo>
                    <a:pt x="359" y="561"/>
                    <a:pt x="359" y="561"/>
                    <a:pt x="359" y="561"/>
                  </a:cubicBezTo>
                  <a:cubicBezTo>
                    <a:pt x="372" y="566"/>
                    <a:pt x="389" y="561"/>
                    <a:pt x="407" y="557"/>
                  </a:cubicBezTo>
                  <a:cubicBezTo>
                    <a:pt x="420" y="548"/>
                    <a:pt x="434" y="535"/>
                    <a:pt x="438" y="522"/>
                  </a:cubicBezTo>
                  <a:cubicBezTo>
                    <a:pt x="514" y="663"/>
                    <a:pt x="514" y="663"/>
                    <a:pt x="514" y="663"/>
                  </a:cubicBezTo>
                  <a:cubicBezTo>
                    <a:pt x="514" y="668"/>
                    <a:pt x="522" y="672"/>
                    <a:pt x="527" y="668"/>
                  </a:cubicBezTo>
                  <a:cubicBezTo>
                    <a:pt x="536" y="663"/>
                    <a:pt x="536" y="659"/>
                    <a:pt x="536" y="650"/>
                  </a:cubicBezTo>
                  <a:cubicBezTo>
                    <a:pt x="478" y="544"/>
                    <a:pt x="478" y="544"/>
                    <a:pt x="478" y="544"/>
                  </a:cubicBezTo>
                  <a:cubicBezTo>
                    <a:pt x="637" y="703"/>
                    <a:pt x="637" y="703"/>
                    <a:pt x="637" y="703"/>
                  </a:cubicBezTo>
                  <a:cubicBezTo>
                    <a:pt x="642" y="708"/>
                    <a:pt x="650" y="708"/>
                    <a:pt x="659" y="703"/>
                  </a:cubicBezTo>
                  <a:cubicBezTo>
                    <a:pt x="664" y="699"/>
                    <a:pt x="664" y="690"/>
                    <a:pt x="659" y="681"/>
                  </a:cubicBezTo>
                  <a:cubicBezTo>
                    <a:pt x="438" y="464"/>
                    <a:pt x="438" y="464"/>
                    <a:pt x="438" y="464"/>
                  </a:cubicBezTo>
                  <a:cubicBezTo>
                    <a:pt x="438" y="460"/>
                    <a:pt x="438" y="460"/>
                    <a:pt x="438" y="455"/>
                  </a:cubicBezTo>
                  <a:cubicBezTo>
                    <a:pt x="350" y="287"/>
                    <a:pt x="350" y="287"/>
                    <a:pt x="350" y="287"/>
                  </a:cubicBezTo>
                  <a:cubicBezTo>
                    <a:pt x="389" y="270"/>
                    <a:pt x="389" y="270"/>
                    <a:pt x="389" y="270"/>
                  </a:cubicBezTo>
                  <a:cubicBezTo>
                    <a:pt x="469" y="393"/>
                    <a:pt x="628" y="473"/>
                    <a:pt x="637" y="473"/>
                  </a:cubicBezTo>
                  <a:cubicBezTo>
                    <a:pt x="642" y="478"/>
                    <a:pt x="642" y="478"/>
                    <a:pt x="642" y="478"/>
                  </a:cubicBezTo>
                  <a:close/>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3" name="Freeform 80"/>
            <p:cNvSpPr>
              <a:spLocks noChangeArrowheads="1"/>
            </p:cNvSpPr>
            <p:nvPr/>
          </p:nvSpPr>
          <p:spPr bwMode="auto">
            <a:xfrm>
              <a:off x="12235382" y="1934038"/>
              <a:ext cx="211612" cy="156585"/>
            </a:xfrm>
            <a:custGeom>
              <a:avLst/>
              <a:gdLst>
                <a:gd name="T0" fmla="*/ 67 w 227"/>
                <a:gd name="T1" fmla="*/ 35 h 169"/>
                <a:gd name="T2" fmla="*/ 67 w 227"/>
                <a:gd name="T3" fmla="*/ 35 h 169"/>
                <a:gd name="T4" fmla="*/ 94 w 227"/>
                <a:gd name="T5" fmla="*/ 22 h 169"/>
                <a:gd name="T6" fmla="*/ 226 w 227"/>
                <a:gd name="T7" fmla="*/ 66 h 169"/>
                <a:gd name="T8" fmla="*/ 27 w 227"/>
                <a:gd name="T9" fmla="*/ 168 h 169"/>
                <a:gd name="T10" fmla="*/ 67 w 227"/>
                <a:gd name="T11" fmla="*/ 35 h 169"/>
              </a:gdLst>
              <a:ahLst/>
              <a:cxnLst>
                <a:cxn ang="0">
                  <a:pos x="T0" y="T1"/>
                </a:cxn>
                <a:cxn ang="0">
                  <a:pos x="T2" y="T3"/>
                </a:cxn>
                <a:cxn ang="0">
                  <a:pos x="T4" y="T5"/>
                </a:cxn>
                <a:cxn ang="0">
                  <a:pos x="T6" y="T7"/>
                </a:cxn>
                <a:cxn ang="0">
                  <a:pos x="T8" y="T9"/>
                </a:cxn>
                <a:cxn ang="0">
                  <a:pos x="T10" y="T11"/>
                </a:cxn>
              </a:cxnLst>
              <a:rect l="0" t="0" r="r" b="b"/>
              <a:pathLst>
                <a:path w="227" h="169">
                  <a:moveTo>
                    <a:pt x="67" y="35"/>
                  </a:moveTo>
                  <a:lnTo>
                    <a:pt x="67" y="35"/>
                  </a:lnTo>
                  <a:cubicBezTo>
                    <a:pt x="94" y="22"/>
                    <a:pt x="94" y="22"/>
                    <a:pt x="94" y="22"/>
                  </a:cubicBezTo>
                  <a:cubicBezTo>
                    <a:pt x="142" y="0"/>
                    <a:pt x="200" y="17"/>
                    <a:pt x="226" y="66"/>
                  </a:cubicBezTo>
                  <a:cubicBezTo>
                    <a:pt x="27" y="168"/>
                    <a:pt x="27" y="168"/>
                    <a:pt x="27" y="168"/>
                  </a:cubicBezTo>
                  <a:cubicBezTo>
                    <a:pt x="0" y="119"/>
                    <a:pt x="18" y="61"/>
                    <a:pt x="67" y="35"/>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4" name="Freeform 81"/>
            <p:cNvSpPr>
              <a:spLocks noChangeArrowheads="1"/>
            </p:cNvSpPr>
            <p:nvPr/>
          </p:nvSpPr>
          <p:spPr bwMode="auto">
            <a:xfrm>
              <a:off x="12624747" y="2606930"/>
              <a:ext cx="80412" cy="63480"/>
            </a:xfrm>
            <a:custGeom>
              <a:avLst/>
              <a:gdLst>
                <a:gd name="T0" fmla="*/ 71 w 86"/>
                <a:gd name="T1" fmla="*/ 45 h 72"/>
                <a:gd name="T2" fmla="*/ 71 w 86"/>
                <a:gd name="T3" fmla="*/ 45 h 72"/>
                <a:gd name="T4" fmla="*/ 36 w 86"/>
                <a:gd name="T5" fmla="*/ 62 h 72"/>
                <a:gd name="T6" fmla="*/ 5 w 86"/>
                <a:gd name="T7" fmla="*/ 53 h 72"/>
                <a:gd name="T8" fmla="*/ 13 w 86"/>
                <a:gd name="T9" fmla="*/ 22 h 72"/>
                <a:gd name="T10" fmla="*/ 49 w 86"/>
                <a:gd name="T11" fmla="*/ 5 h 72"/>
                <a:gd name="T12" fmla="*/ 80 w 86"/>
                <a:gd name="T13" fmla="*/ 13 h 72"/>
                <a:gd name="T14" fmla="*/ 71 w 86"/>
                <a:gd name="T15" fmla="*/ 45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2">
                  <a:moveTo>
                    <a:pt x="71" y="45"/>
                  </a:moveTo>
                  <a:lnTo>
                    <a:pt x="71" y="45"/>
                  </a:lnTo>
                  <a:cubicBezTo>
                    <a:pt x="36" y="62"/>
                    <a:pt x="36" y="62"/>
                    <a:pt x="36" y="62"/>
                  </a:cubicBezTo>
                  <a:cubicBezTo>
                    <a:pt x="27" y="71"/>
                    <a:pt x="13" y="67"/>
                    <a:pt x="5" y="53"/>
                  </a:cubicBezTo>
                  <a:cubicBezTo>
                    <a:pt x="0" y="45"/>
                    <a:pt x="5" y="27"/>
                    <a:pt x="13" y="22"/>
                  </a:cubicBezTo>
                  <a:cubicBezTo>
                    <a:pt x="49" y="5"/>
                    <a:pt x="49" y="5"/>
                    <a:pt x="49" y="5"/>
                  </a:cubicBezTo>
                  <a:cubicBezTo>
                    <a:pt x="62" y="0"/>
                    <a:pt x="76" y="5"/>
                    <a:pt x="80" y="13"/>
                  </a:cubicBezTo>
                  <a:cubicBezTo>
                    <a:pt x="85" y="27"/>
                    <a:pt x="80" y="40"/>
                    <a:pt x="71" y="45"/>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5" name="Freeform 82"/>
            <p:cNvSpPr>
              <a:spLocks noChangeArrowheads="1"/>
            </p:cNvSpPr>
            <p:nvPr/>
          </p:nvSpPr>
          <p:spPr bwMode="auto">
            <a:xfrm>
              <a:off x="12590889" y="2653482"/>
              <a:ext cx="215844" cy="122729"/>
            </a:xfrm>
            <a:custGeom>
              <a:avLst/>
              <a:gdLst>
                <a:gd name="T0" fmla="*/ 226 w 231"/>
                <a:gd name="T1" fmla="*/ 22 h 133"/>
                <a:gd name="T2" fmla="*/ 226 w 231"/>
                <a:gd name="T3" fmla="*/ 22 h 133"/>
                <a:gd name="T4" fmla="*/ 18 w 231"/>
                <a:gd name="T5" fmla="*/ 128 h 133"/>
                <a:gd name="T6" fmla="*/ 0 w 231"/>
                <a:gd name="T7" fmla="*/ 124 h 133"/>
                <a:gd name="T8" fmla="*/ 4 w 231"/>
                <a:gd name="T9" fmla="*/ 110 h 133"/>
                <a:gd name="T10" fmla="*/ 217 w 231"/>
                <a:gd name="T11" fmla="*/ 4 h 133"/>
                <a:gd name="T12" fmla="*/ 230 w 231"/>
                <a:gd name="T13" fmla="*/ 9 h 133"/>
                <a:gd name="T14" fmla="*/ 226 w 231"/>
                <a:gd name="T15" fmla="*/ 2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33">
                  <a:moveTo>
                    <a:pt x="226" y="22"/>
                  </a:moveTo>
                  <a:lnTo>
                    <a:pt x="226" y="22"/>
                  </a:lnTo>
                  <a:cubicBezTo>
                    <a:pt x="18" y="128"/>
                    <a:pt x="18" y="128"/>
                    <a:pt x="18" y="128"/>
                  </a:cubicBezTo>
                  <a:cubicBezTo>
                    <a:pt x="9" y="132"/>
                    <a:pt x="4" y="128"/>
                    <a:pt x="0" y="124"/>
                  </a:cubicBezTo>
                  <a:cubicBezTo>
                    <a:pt x="0" y="119"/>
                    <a:pt x="0" y="115"/>
                    <a:pt x="4" y="110"/>
                  </a:cubicBezTo>
                  <a:cubicBezTo>
                    <a:pt x="217" y="4"/>
                    <a:pt x="217" y="4"/>
                    <a:pt x="217" y="4"/>
                  </a:cubicBezTo>
                  <a:cubicBezTo>
                    <a:pt x="221" y="0"/>
                    <a:pt x="226" y="4"/>
                    <a:pt x="230" y="9"/>
                  </a:cubicBezTo>
                  <a:cubicBezTo>
                    <a:pt x="230" y="13"/>
                    <a:pt x="230" y="18"/>
                    <a:pt x="226" y="22"/>
                  </a:cubicBezTo>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6" name="Freeform 83"/>
            <p:cNvSpPr>
              <a:spLocks noChangeArrowheads="1"/>
            </p:cNvSpPr>
            <p:nvPr/>
          </p:nvSpPr>
          <p:spPr bwMode="auto">
            <a:xfrm>
              <a:off x="10500167" y="1451587"/>
              <a:ext cx="2848291" cy="3474494"/>
            </a:xfrm>
            <a:custGeom>
              <a:avLst/>
              <a:gdLst>
                <a:gd name="T0" fmla="*/ 721 w 2974"/>
                <a:gd name="T1" fmla="*/ 3032 h 3625"/>
                <a:gd name="T2" fmla="*/ 721 w 2974"/>
                <a:gd name="T3" fmla="*/ 3032 h 3625"/>
                <a:gd name="T4" fmla="*/ 721 w 2974"/>
                <a:gd name="T5" fmla="*/ 3315 h 3625"/>
                <a:gd name="T6" fmla="*/ 442 w 2974"/>
                <a:gd name="T7" fmla="*/ 3624 h 3625"/>
                <a:gd name="T8" fmla="*/ 1836 w 2974"/>
                <a:gd name="T9" fmla="*/ 3624 h 3625"/>
                <a:gd name="T10" fmla="*/ 1142 w 2974"/>
                <a:gd name="T11" fmla="*/ 3235 h 3625"/>
                <a:gd name="T12" fmla="*/ 1057 w 2974"/>
                <a:gd name="T13" fmla="*/ 3235 h 3625"/>
                <a:gd name="T14" fmla="*/ 1057 w 2974"/>
                <a:gd name="T15" fmla="*/ 3027 h 3625"/>
                <a:gd name="T16" fmla="*/ 1009 w 2974"/>
                <a:gd name="T17" fmla="*/ 3027 h 3625"/>
                <a:gd name="T18" fmla="*/ 429 w 2974"/>
                <a:gd name="T19" fmla="*/ 2209 h 3625"/>
                <a:gd name="T20" fmla="*/ 504 w 2974"/>
                <a:gd name="T21" fmla="*/ 2027 h 3625"/>
                <a:gd name="T22" fmla="*/ 482 w 2974"/>
                <a:gd name="T23" fmla="*/ 1921 h 3625"/>
                <a:gd name="T24" fmla="*/ 1460 w 2974"/>
                <a:gd name="T25" fmla="*/ 1186 h 3625"/>
                <a:gd name="T26" fmla="*/ 1544 w 2974"/>
                <a:gd name="T27" fmla="*/ 1607 h 3625"/>
                <a:gd name="T28" fmla="*/ 2973 w 2974"/>
                <a:gd name="T29" fmla="*/ 801 h 3625"/>
                <a:gd name="T30" fmla="*/ 2239 w 2974"/>
                <a:gd name="T31" fmla="*/ 448 h 3625"/>
                <a:gd name="T32" fmla="*/ 2111 w 2974"/>
                <a:gd name="T33" fmla="*/ 226 h 3625"/>
                <a:gd name="T34" fmla="*/ 1641 w 2974"/>
                <a:gd name="T35" fmla="*/ 98 h 3625"/>
                <a:gd name="T36" fmla="*/ 1513 w 2974"/>
                <a:gd name="T37" fmla="*/ 567 h 3625"/>
                <a:gd name="T38" fmla="*/ 1588 w 2974"/>
                <a:gd name="T39" fmla="*/ 700 h 3625"/>
                <a:gd name="T40" fmla="*/ 1363 w 2974"/>
                <a:gd name="T41" fmla="*/ 868 h 3625"/>
                <a:gd name="T42" fmla="*/ 1376 w 2974"/>
                <a:gd name="T43" fmla="*/ 885 h 3625"/>
                <a:gd name="T44" fmla="*/ 168 w 2974"/>
                <a:gd name="T45" fmla="*/ 1788 h 3625"/>
                <a:gd name="T46" fmla="*/ 0 w 2974"/>
                <a:gd name="T47" fmla="*/ 2027 h 3625"/>
                <a:gd name="T48" fmla="*/ 177 w 2974"/>
                <a:gd name="T49" fmla="*/ 2266 h 3625"/>
                <a:gd name="T50" fmla="*/ 721 w 2974"/>
                <a:gd name="T51" fmla="*/ 3032 h 3625"/>
                <a:gd name="T52" fmla="*/ 1478 w 2974"/>
                <a:gd name="T53" fmla="*/ 1089 h 3625"/>
                <a:gd name="T54" fmla="*/ 1478 w 2974"/>
                <a:gd name="T55" fmla="*/ 1089 h 3625"/>
                <a:gd name="T56" fmla="*/ 863 w 2974"/>
                <a:gd name="T57" fmla="*/ 1549 h 3625"/>
                <a:gd name="T58" fmla="*/ 858 w 2974"/>
                <a:gd name="T59" fmla="*/ 1549 h 3625"/>
                <a:gd name="T60" fmla="*/ 451 w 2974"/>
                <a:gd name="T61" fmla="*/ 1704 h 3625"/>
                <a:gd name="T62" fmla="*/ 1433 w 2974"/>
                <a:gd name="T63" fmla="*/ 965 h 3625"/>
                <a:gd name="T64" fmla="*/ 1491 w 2974"/>
                <a:gd name="T65" fmla="*/ 1041 h 3625"/>
                <a:gd name="T66" fmla="*/ 1478 w 2974"/>
                <a:gd name="T67" fmla="*/ 1089 h 3625"/>
                <a:gd name="T68" fmla="*/ 447 w 2974"/>
                <a:gd name="T69" fmla="*/ 1864 h 3625"/>
                <a:gd name="T70" fmla="*/ 447 w 2974"/>
                <a:gd name="T71" fmla="*/ 1864 h 3625"/>
                <a:gd name="T72" fmla="*/ 376 w 2974"/>
                <a:gd name="T73" fmla="*/ 1806 h 3625"/>
                <a:gd name="T74" fmla="*/ 672 w 2974"/>
                <a:gd name="T75" fmla="*/ 1695 h 3625"/>
                <a:gd name="T76" fmla="*/ 447 w 2974"/>
                <a:gd name="T77" fmla="*/ 1864 h 3625"/>
                <a:gd name="T78" fmla="*/ 929 w 2974"/>
                <a:gd name="T79" fmla="*/ 3027 h 3625"/>
                <a:gd name="T80" fmla="*/ 929 w 2974"/>
                <a:gd name="T81" fmla="*/ 3027 h 3625"/>
                <a:gd name="T82" fmla="*/ 840 w 2974"/>
                <a:gd name="T83" fmla="*/ 3027 h 3625"/>
                <a:gd name="T84" fmla="*/ 305 w 2974"/>
                <a:gd name="T85" fmla="*/ 2275 h 3625"/>
                <a:gd name="T86" fmla="*/ 372 w 2974"/>
                <a:gd name="T87" fmla="*/ 2248 h 3625"/>
                <a:gd name="T88" fmla="*/ 929 w 2974"/>
                <a:gd name="T89" fmla="*/ 3027 h 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4" h="3625">
                  <a:moveTo>
                    <a:pt x="721" y="3032"/>
                  </a:moveTo>
                  <a:lnTo>
                    <a:pt x="721" y="3032"/>
                  </a:lnTo>
                  <a:cubicBezTo>
                    <a:pt x="721" y="3315"/>
                    <a:pt x="721" y="3315"/>
                    <a:pt x="721" y="3315"/>
                  </a:cubicBezTo>
                  <a:cubicBezTo>
                    <a:pt x="553" y="3386"/>
                    <a:pt x="442" y="3496"/>
                    <a:pt x="442" y="3624"/>
                  </a:cubicBezTo>
                  <a:cubicBezTo>
                    <a:pt x="1836" y="3624"/>
                    <a:pt x="1836" y="3624"/>
                    <a:pt x="1836" y="3624"/>
                  </a:cubicBezTo>
                  <a:cubicBezTo>
                    <a:pt x="1836" y="3408"/>
                    <a:pt x="1527" y="3235"/>
                    <a:pt x="1142" y="3235"/>
                  </a:cubicBezTo>
                  <a:cubicBezTo>
                    <a:pt x="1111" y="3235"/>
                    <a:pt x="1084" y="3235"/>
                    <a:pt x="1057" y="3235"/>
                  </a:cubicBezTo>
                  <a:cubicBezTo>
                    <a:pt x="1057" y="3027"/>
                    <a:pt x="1057" y="3027"/>
                    <a:pt x="1057" y="3027"/>
                  </a:cubicBezTo>
                  <a:cubicBezTo>
                    <a:pt x="1009" y="3027"/>
                    <a:pt x="1009" y="3027"/>
                    <a:pt x="1009" y="3027"/>
                  </a:cubicBezTo>
                  <a:cubicBezTo>
                    <a:pt x="429" y="2209"/>
                    <a:pt x="429" y="2209"/>
                    <a:pt x="429" y="2209"/>
                  </a:cubicBezTo>
                  <a:cubicBezTo>
                    <a:pt x="478" y="2164"/>
                    <a:pt x="504" y="2098"/>
                    <a:pt x="504" y="2027"/>
                  </a:cubicBezTo>
                  <a:cubicBezTo>
                    <a:pt x="504" y="1987"/>
                    <a:pt x="500" y="1952"/>
                    <a:pt x="482" y="1921"/>
                  </a:cubicBezTo>
                  <a:cubicBezTo>
                    <a:pt x="1460" y="1186"/>
                    <a:pt x="1460" y="1186"/>
                    <a:pt x="1460" y="1186"/>
                  </a:cubicBezTo>
                  <a:cubicBezTo>
                    <a:pt x="1442" y="1332"/>
                    <a:pt x="1469" y="1478"/>
                    <a:pt x="1544" y="1607"/>
                  </a:cubicBezTo>
                  <a:cubicBezTo>
                    <a:pt x="2973" y="801"/>
                    <a:pt x="2973" y="801"/>
                    <a:pt x="2973" y="801"/>
                  </a:cubicBezTo>
                  <a:cubicBezTo>
                    <a:pt x="2827" y="545"/>
                    <a:pt x="2535" y="416"/>
                    <a:pt x="2239" y="448"/>
                  </a:cubicBezTo>
                  <a:cubicBezTo>
                    <a:pt x="2111" y="226"/>
                    <a:pt x="2111" y="226"/>
                    <a:pt x="2111" y="226"/>
                  </a:cubicBezTo>
                  <a:cubicBezTo>
                    <a:pt x="2017" y="63"/>
                    <a:pt x="1809" y="0"/>
                    <a:pt x="1641" y="98"/>
                  </a:cubicBezTo>
                  <a:cubicBezTo>
                    <a:pt x="1478" y="191"/>
                    <a:pt x="1420" y="399"/>
                    <a:pt x="1513" y="567"/>
                  </a:cubicBezTo>
                  <a:cubicBezTo>
                    <a:pt x="1588" y="700"/>
                    <a:pt x="1588" y="700"/>
                    <a:pt x="1588" y="700"/>
                  </a:cubicBezTo>
                  <a:cubicBezTo>
                    <a:pt x="1363" y="868"/>
                    <a:pt x="1363" y="868"/>
                    <a:pt x="1363" y="868"/>
                  </a:cubicBezTo>
                  <a:cubicBezTo>
                    <a:pt x="1376" y="885"/>
                    <a:pt x="1376" y="885"/>
                    <a:pt x="1376" y="885"/>
                  </a:cubicBezTo>
                  <a:cubicBezTo>
                    <a:pt x="168" y="1788"/>
                    <a:pt x="168" y="1788"/>
                    <a:pt x="168" y="1788"/>
                  </a:cubicBezTo>
                  <a:cubicBezTo>
                    <a:pt x="71" y="1824"/>
                    <a:pt x="0" y="1916"/>
                    <a:pt x="0" y="2027"/>
                  </a:cubicBezTo>
                  <a:cubicBezTo>
                    <a:pt x="0" y="2138"/>
                    <a:pt x="75" y="2235"/>
                    <a:pt x="177" y="2266"/>
                  </a:cubicBezTo>
                  <a:lnTo>
                    <a:pt x="721" y="3032"/>
                  </a:lnTo>
                  <a:close/>
                  <a:moveTo>
                    <a:pt x="1478" y="1089"/>
                  </a:moveTo>
                  <a:lnTo>
                    <a:pt x="1478" y="1089"/>
                  </a:lnTo>
                  <a:cubicBezTo>
                    <a:pt x="863" y="1549"/>
                    <a:pt x="863" y="1549"/>
                    <a:pt x="863" y="1549"/>
                  </a:cubicBezTo>
                  <a:cubicBezTo>
                    <a:pt x="863" y="1549"/>
                    <a:pt x="863" y="1549"/>
                    <a:pt x="858" y="1549"/>
                  </a:cubicBezTo>
                  <a:cubicBezTo>
                    <a:pt x="451" y="1704"/>
                    <a:pt x="451" y="1704"/>
                    <a:pt x="451" y="1704"/>
                  </a:cubicBezTo>
                  <a:cubicBezTo>
                    <a:pt x="1433" y="965"/>
                    <a:pt x="1433" y="965"/>
                    <a:pt x="1433" y="965"/>
                  </a:cubicBezTo>
                  <a:cubicBezTo>
                    <a:pt x="1491" y="1041"/>
                    <a:pt x="1491" y="1041"/>
                    <a:pt x="1491" y="1041"/>
                  </a:cubicBezTo>
                  <a:cubicBezTo>
                    <a:pt x="1487" y="1058"/>
                    <a:pt x="1482" y="1076"/>
                    <a:pt x="1478" y="1089"/>
                  </a:cubicBezTo>
                  <a:close/>
                  <a:moveTo>
                    <a:pt x="447" y="1864"/>
                  </a:moveTo>
                  <a:lnTo>
                    <a:pt x="447" y="1864"/>
                  </a:lnTo>
                  <a:cubicBezTo>
                    <a:pt x="425" y="1841"/>
                    <a:pt x="403" y="1819"/>
                    <a:pt x="376" y="1806"/>
                  </a:cubicBezTo>
                  <a:cubicBezTo>
                    <a:pt x="672" y="1695"/>
                    <a:pt x="672" y="1695"/>
                    <a:pt x="672" y="1695"/>
                  </a:cubicBezTo>
                  <a:lnTo>
                    <a:pt x="447" y="1864"/>
                  </a:lnTo>
                  <a:close/>
                  <a:moveTo>
                    <a:pt x="929" y="3027"/>
                  </a:moveTo>
                  <a:lnTo>
                    <a:pt x="929" y="3027"/>
                  </a:lnTo>
                  <a:cubicBezTo>
                    <a:pt x="840" y="3027"/>
                    <a:pt x="840" y="3027"/>
                    <a:pt x="840" y="3027"/>
                  </a:cubicBezTo>
                  <a:cubicBezTo>
                    <a:pt x="305" y="2275"/>
                    <a:pt x="305" y="2275"/>
                    <a:pt x="305" y="2275"/>
                  </a:cubicBezTo>
                  <a:cubicBezTo>
                    <a:pt x="327" y="2270"/>
                    <a:pt x="354" y="2262"/>
                    <a:pt x="372" y="2248"/>
                  </a:cubicBezTo>
                  <a:lnTo>
                    <a:pt x="929" y="3027"/>
                  </a:lnTo>
                  <a:close/>
                </a:path>
              </a:pathLst>
            </a:custGeom>
            <a:solidFill>
              <a:srgbClr val="3A47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7" name="Freeform 84"/>
            <p:cNvSpPr>
              <a:spLocks noChangeArrowheads="1"/>
            </p:cNvSpPr>
            <p:nvPr/>
          </p:nvSpPr>
          <p:spPr bwMode="auto">
            <a:xfrm>
              <a:off x="10474774" y="3855378"/>
              <a:ext cx="1565925" cy="4265883"/>
            </a:xfrm>
            <a:custGeom>
              <a:avLst/>
              <a:gdLst>
                <a:gd name="T0" fmla="*/ 229 w 1637"/>
                <a:gd name="T1" fmla="*/ 3916 h 4448"/>
                <a:gd name="T2" fmla="*/ 229 w 1637"/>
                <a:gd name="T3" fmla="*/ 3916 h 4448"/>
                <a:gd name="T4" fmla="*/ 1057 w 1637"/>
                <a:gd name="T5" fmla="*/ 4319 h 4448"/>
                <a:gd name="T6" fmla="*/ 1636 w 1637"/>
                <a:gd name="T7" fmla="*/ 3956 h 4448"/>
                <a:gd name="T8" fmla="*/ 1636 w 1637"/>
                <a:gd name="T9" fmla="*/ 894 h 4448"/>
                <a:gd name="T10" fmla="*/ 1411 w 1637"/>
                <a:gd name="T11" fmla="*/ 531 h 4448"/>
                <a:gd name="T12" fmla="*/ 579 w 1637"/>
                <a:gd name="T13" fmla="*/ 128 h 4448"/>
                <a:gd name="T14" fmla="*/ 0 w 1637"/>
                <a:gd name="T15" fmla="*/ 491 h 4448"/>
                <a:gd name="T16" fmla="*/ 0 w 1637"/>
                <a:gd name="T17" fmla="*/ 3553 h 4448"/>
                <a:gd name="T18" fmla="*/ 229 w 1637"/>
                <a:gd name="T19" fmla="*/ 3916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7" h="4448">
                  <a:moveTo>
                    <a:pt x="229" y="3916"/>
                  </a:moveTo>
                  <a:lnTo>
                    <a:pt x="229" y="3916"/>
                  </a:lnTo>
                  <a:cubicBezTo>
                    <a:pt x="1057" y="4319"/>
                    <a:pt x="1057" y="4319"/>
                    <a:pt x="1057" y="4319"/>
                  </a:cubicBezTo>
                  <a:cubicBezTo>
                    <a:pt x="1327" y="4447"/>
                    <a:pt x="1636" y="4252"/>
                    <a:pt x="1636" y="3956"/>
                  </a:cubicBezTo>
                  <a:cubicBezTo>
                    <a:pt x="1636" y="894"/>
                    <a:pt x="1636" y="894"/>
                    <a:pt x="1636" y="894"/>
                  </a:cubicBezTo>
                  <a:cubicBezTo>
                    <a:pt x="1636" y="739"/>
                    <a:pt x="1548" y="597"/>
                    <a:pt x="1411" y="531"/>
                  </a:cubicBezTo>
                  <a:cubicBezTo>
                    <a:pt x="579" y="128"/>
                    <a:pt x="579" y="128"/>
                    <a:pt x="579" y="128"/>
                  </a:cubicBezTo>
                  <a:cubicBezTo>
                    <a:pt x="313" y="0"/>
                    <a:pt x="0" y="194"/>
                    <a:pt x="0" y="491"/>
                  </a:cubicBezTo>
                  <a:cubicBezTo>
                    <a:pt x="0" y="3553"/>
                    <a:pt x="0" y="3553"/>
                    <a:pt x="0" y="3553"/>
                  </a:cubicBezTo>
                  <a:cubicBezTo>
                    <a:pt x="0" y="3708"/>
                    <a:pt x="88" y="3849"/>
                    <a:pt x="229" y="3916"/>
                  </a:cubicBez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8" name="Freeform 85"/>
            <p:cNvSpPr>
              <a:spLocks noChangeArrowheads="1"/>
            </p:cNvSpPr>
            <p:nvPr/>
          </p:nvSpPr>
          <p:spPr bwMode="auto">
            <a:xfrm>
              <a:off x="10707547" y="4117763"/>
              <a:ext cx="1244276" cy="3664935"/>
            </a:xfrm>
            <a:custGeom>
              <a:avLst/>
              <a:gdLst>
                <a:gd name="T0" fmla="*/ 1048 w 1302"/>
                <a:gd name="T1" fmla="*/ 3823 h 3824"/>
                <a:gd name="T2" fmla="*/ 1048 w 1302"/>
                <a:gd name="T3" fmla="*/ 3823 h 3824"/>
                <a:gd name="T4" fmla="*/ 1301 w 1302"/>
                <a:gd name="T5" fmla="*/ 3570 h 3824"/>
                <a:gd name="T6" fmla="*/ 1301 w 1302"/>
                <a:gd name="T7" fmla="*/ 633 h 3824"/>
                <a:gd name="T8" fmla="*/ 1159 w 1302"/>
                <a:gd name="T9" fmla="*/ 407 h 3824"/>
                <a:gd name="T10" fmla="*/ 358 w 1302"/>
                <a:gd name="T11" fmla="*/ 22 h 3824"/>
                <a:gd name="T12" fmla="*/ 252 w 1302"/>
                <a:gd name="T13" fmla="*/ 0 h 3824"/>
                <a:gd name="T14" fmla="*/ 0 w 1302"/>
                <a:gd name="T15" fmla="*/ 248 h 3824"/>
                <a:gd name="T16" fmla="*/ 0 w 1302"/>
                <a:gd name="T17" fmla="*/ 3185 h 3824"/>
                <a:gd name="T18" fmla="*/ 142 w 1302"/>
                <a:gd name="T19" fmla="*/ 3416 h 3824"/>
                <a:gd name="T20" fmla="*/ 938 w 1302"/>
                <a:gd name="T21" fmla="*/ 3801 h 3824"/>
                <a:gd name="T22" fmla="*/ 1048 w 1302"/>
                <a:gd name="T23" fmla="*/ 3823 h 3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2" h="3824">
                  <a:moveTo>
                    <a:pt x="1048" y="3823"/>
                  </a:moveTo>
                  <a:lnTo>
                    <a:pt x="1048" y="3823"/>
                  </a:lnTo>
                  <a:cubicBezTo>
                    <a:pt x="1168" y="3823"/>
                    <a:pt x="1301" y="3730"/>
                    <a:pt x="1301" y="3570"/>
                  </a:cubicBezTo>
                  <a:cubicBezTo>
                    <a:pt x="1301" y="633"/>
                    <a:pt x="1301" y="633"/>
                    <a:pt x="1301" y="633"/>
                  </a:cubicBezTo>
                  <a:cubicBezTo>
                    <a:pt x="1301" y="540"/>
                    <a:pt x="1243" y="451"/>
                    <a:pt x="1159" y="407"/>
                  </a:cubicBezTo>
                  <a:cubicBezTo>
                    <a:pt x="358" y="22"/>
                    <a:pt x="358" y="22"/>
                    <a:pt x="358" y="22"/>
                  </a:cubicBezTo>
                  <a:cubicBezTo>
                    <a:pt x="327" y="4"/>
                    <a:pt x="287" y="0"/>
                    <a:pt x="252" y="0"/>
                  </a:cubicBezTo>
                  <a:cubicBezTo>
                    <a:pt x="128" y="0"/>
                    <a:pt x="0" y="92"/>
                    <a:pt x="0" y="248"/>
                  </a:cubicBezTo>
                  <a:cubicBezTo>
                    <a:pt x="0" y="3185"/>
                    <a:pt x="0" y="3185"/>
                    <a:pt x="0" y="3185"/>
                  </a:cubicBezTo>
                  <a:cubicBezTo>
                    <a:pt x="0" y="3283"/>
                    <a:pt x="53" y="3371"/>
                    <a:pt x="142" y="3416"/>
                  </a:cubicBezTo>
                  <a:cubicBezTo>
                    <a:pt x="938" y="3801"/>
                    <a:pt x="938" y="3801"/>
                    <a:pt x="938" y="3801"/>
                  </a:cubicBezTo>
                  <a:cubicBezTo>
                    <a:pt x="973" y="3814"/>
                    <a:pt x="1013" y="3823"/>
                    <a:pt x="1048" y="3823"/>
                  </a:cubicBezTo>
                </a:path>
              </a:pathLst>
            </a:custGeom>
            <a:solidFill>
              <a:srgbClr val="1795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59" name="Freeform 86"/>
            <p:cNvSpPr>
              <a:spLocks noChangeArrowheads="1"/>
            </p:cNvSpPr>
            <p:nvPr/>
          </p:nvSpPr>
          <p:spPr bwMode="auto">
            <a:xfrm>
              <a:off x="10474774" y="3999266"/>
              <a:ext cx="1472816" cy="4079673"/>
            </a:xfrm>
            <a:custGeom>
              <a:avLst/>
              <a:gdLst>
                <a:gd name="T0" fmla="*/ 194 w 1540"/>
                <a:gd name="T1" fmla="*/ 0 h 4254"/>
                <a:gd name="T2" fmla="*/ 194 w 1540"/>
                <a:gd name="T3" fmla="*/ 0 h 4254"/>
                <a:gd name="T4" fmla="*/ 101 w 1540"/>
                <a:gd name="T5" fmla="*/ 257 h 4254"/>
                <a:gd name="T6" fmla="*/ 101 w 1540"/>
                <a:gd name="T7" fmla="*/ 3319 h 4254"/>
                <a:gd name="T8" fmla="*/ 327 w 1540"/>
                <a:gd name="T9" fmla="*/ 3682 h 4254"/>
                <a:gd name="T10" fmla="*/ 1154 w 1540"/>
                <a:gd name="T11" fmla="*/ 4080 h 4254"/>
                <a:gd name="T12" fmla="*/ 1539 w 1540"/>
                <a:gd name="T13" fmla="*/ 4062 h 4254"/>
                <a:gd name="T14" fmla="*/ 1057 w 1540"/>
                <a:gd name="T15" fmla="*/ 4169 h 4254"/>
                <a:gd name="T16" fmla="*/ 229 w 1540"/>
                <a:gd name="T17" fmla="*/ 3766 h 4254"/>
                <a:gd name="T18" fmla="*/ 0 w 1540"/>
                <a:gd name="T19" fmla="*/ 3403 h 4254"/>
                <a:gd name="T20" fmla="*/ 0 w 1540"/>
                <a:gd name="T21" fmla="*/ 341 h 4254"/>
                <a:gd name="T22" fmla="*/ 194 w 1540"/>
                <a:gd name="T23" fmla="*/ 0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0" h="4254">
                  <a:moveTo>
                    <a:pt x="194" y="0"/>
                  </a:moveTo>
                  <a:lnTo>
                    <a:pt x="194" y="0"/>
                  </a:lnTo>
                  <a:cubicBezTo>
                    <a:pt x="137" y="67"/>
                    <a:pt x="101" y="155"/>
                    <a:pt x="101" y="257"/>
                  </a:cubicBezTo>
                  <a:cubicBezTo>
                    <a:pt x="101" y="3319"/>
                    <a:pt x="101" y="3319"/>
                    <a:pt x="101" y="3319"/>
                  </a:cubicBezTo>
                  <a:cubicBezTo>
                    <a:pt x="101" y="3474"/>
                    <a:pt x="190" y="3616"/>
                    <a:pt x="327" y="3682"/>
                  </a:cubicBezTo>
                  <a:cubicBezTo>
                    <a:pt x="1154" y="4080"/>
                    <a:pt x="1154" y="4080"/>
                    <a:pt x="1154" y="4080"/>
                  </a:cubicBezTo>
                  <a:cubicBezTo>
                    <a:pt x="1287" y="4146"/>
                    <a:pt x="1428" y="4129"/>
                    <a:pt x="1539" y="4062"/>
                  </a:cubicBezTo>
                  <a:cubicBezTo>
                    <a:pt x="1428" y="4195"/>
                    <a:pt x="1234" y="4253"/>
                    <a:pt x="1057" y="4169"/>
                  </a:cubicBezTo>
                  <a:cubicBezTo>
                    <a:pt x="229" y="3766"/>
                    <a:pt x="229" y="3766"/>
                    <a:pt x="229" y="3766"/>
                  </a:cubicBezTo>
                  <a:cubicBezTo>
                    <a:pt x="88" y="3699"/>
                    <a:pt x="0" y="3558"/>
                    <a:pt x="0" y="3403"/>
                  </a:cubicBezTo>
                  <a:cubicBezTo>
                    <a:pt x="0" y="341"/>
                    <a:pt x="0" y="341"/>
                    <a:pt x="0" y="341"/>
                  </a:cubicBezTo>
                  <a:cubicBezTo>
                    <a:pt x="0" y="191"/>
                    <a:pt x="83" y="67"/>
                    <a:pt x="194" y="0"/>
                  </a:cubicBez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0" name="Freeform 87"/>
            <p:cNvSpPr>
              <a:spLocks noChangeArrowheads="1"/>
            </p:cNvSpPr>
            <p:nvPr/>
          </p:nvSpPr>
          <p:spPr bwMode="auto">
            <a:xfrm>
              <a:off x="10948784" y="4342061"/>
              <a:ext cx="59251" cy="1011454"/>
            </a:xfrm>
            <a:custGeom>
              <a:avLst/>
              <a:gdLst>
                <a:gd name="T0" fmla="*/ 66 w 67"/>
                <a:gd name="T1" fmla="*/ 1058 h 1059"/>
                <a:gd name="T2" fmla="*/ 66 w 67"/>
                <a:gd name="T3" fmla="*/ 36 h 1059"/>
                <a:gd name="T4" fmla="*/ 0 w 67"/>
                <a:gd name="T5" fmla="*/ 0 h 1059"/>
                <a:gd name="T6" fmla="*/ 0 w 67"/>
                <a:gd name="T7" fmla="*/ 1022 h 1059"/>
                <a:gd name="T8" fmla="*/ 66 w 67"/>
                <a:gd name="T9" fmla="*/ 1058 h 1059"/>
              </a:gdLst>
              <a:ahLst/>
              <a:cxnLst>
                <a:cxn ang="0">
                  <a:pos x="T0" y="T1"/>
                </a:cxn>
                <a:cxn ang="0">
                  <a:pos x="T2" y="T3"/>
                </a:cxn>
                <a:cxn ang="0">
                  <a:pos x="T4" y="T5"/>
                </a:cxn>
                <a:cxn ang="0">
                  <a:pos x="T6" y="T7"/>
                </a:cxn>
                <a:cxn ang="0">
                  <a:pos x="T8" y="T9"/>
                </a:cxn>
              </a:cxnLst>
              <a:rect l="0" t="0" r="r" b="b"/>
              <a:pathLst>
                <a:path w="67" h="1059">
                  <a:moveTo>
                    <a:pt x="66" y="1058"/>
                  </a:moveTo>
                  <a:lnTo>
                    <a:pt x="66" y="36"/>
                  </a:lnTo>
                  <a:lnTo>
                    <a:pt x="0" y="0"/>
                  </a:lnTo>
                  <a:lnTo>
                    <a:pt x="0" y="1022"/>
                  </a:lnTo>
                  <a:lnTo>
                    <a:pt x="66" y="105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1" name="Freeform 88"/>
            <p:cNvSpPr>
              <a:spLocks noChangeArrowheads="1"/>
            </p:cNvSpPr>
            <p:nvPr/>
          </p:nvSpPr>
          <p:spPr bwMode="auto">
            <a:xfrm>
              <a:off x="11092680" y="4418237"/>
              <a:ext cx="55019" cy="1011454"/>
            </a:xfrm>
            <a:custGeom>
              <a:avLst/>
              <a:gdLst>
                <a:gd name="T0" fmla="*/ 62 w 63"/>
                <a:gd name="T1" fmla="*/ 1058 h 1059"/>
                <a:gd name="T2" fmla="*/ 62 w 63"/>
                <a:gd name="T3" fmla="*/ 35 h 1059"/>
                <a:gd name="T4" fmla="*/ 0 w 63"/>
                <a:gd name="T5" fmla="*/ 0 h 1059"/>
                <a:gd name="T6" fmla="*/ 0 w 63"/>
                <a:gd name="T7" fmla="*/ 1022 h 1059"/>
                <a:gd name="T8" fmla="*/ 62 w 63"/>
                <a:gd name="T9" fmla="*/ 1058 h 1059"/>
              </a:gdLst>
              <a:ahLst/>
              <a:cxnLst>
                <a:cxn ang="0">
                  <a:pos x="T0" y="T1"/>
                </a:cxn>
                <a:cxn ang="0">
                  <a:pos x="T2" y="T3"/>
                </a:cxn>
                <a:cxn ang="0">
                  <a:pos x="T4" y="T5"/>
                </a:cxn>
                <a:cxn ang="0">
                  <a:pos x="T6" y="T7"/>
                </a:cxn>
                <a:cxn ang="0">
                  <a:pos x="T8" y="T9"/>
                </a:cxn>
              </a:cxnLst>
              <a:rect l="0" t="0" r="r" b="b"/>
              <a:pathLst>
                <a:path w="63" h="1059">
                  <a:moveTo>
                    <a:pt x="62" y="1058"/>
                  </a:moveTo>
                  <a:lnTo>
                    <a:pt x="62" y="35"/>
                  </a:lnTo>
                  <a:lnTo>
                    <a:pt x="0" y="0"/>
                  </a:lnTo>
                  <a:lnTo>
                    <a:pt x="0" y="1022"/>
                  </a:lnTo>
                  <a:lnTo>
                    <a:pt x="62" y="105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2" name="Freeform 89"/>
            <p:cNvSpPr>
              <a:spLocks noChangeArrowheads="1"/>
            </p:cNvSpPr>
            <p:nvPr/>
          </p:nvSpPr>
          <p:spPr bwMode="auto">
            <a:xfrm>
              <a:off x="11236575" y="4494414"/>
              <a:ext cx="55019" cy="1011454"/>
            </a:xfrm>
            <a:custGeom>
              <a:avLst/>
              <a:gdLst>
                <a:gd name="T0" fmla="*/ 61 w 62"/>
                <a:gd name="T1" fmla="*/ 1057 h 1058"/>
                <a:gd name="T2" fmla="*/ 61 w 62"/>
                <a:gd name="T3" fmla="*/ 35 h 1058"/>
                <a:gd name="T4" fmla="*/ 0 w 62"/>
                <a:gd name="T5" fmla="*/ 0 h 1058"/>
                <a:gd name="T6" fmla="*/ 0 w 62"/>
                <a:gd name="T7" fmla="*/ 1022 h 1058"/>
                <a:gd name="T8" fmla="*/ 61 w 62"/>
                <a:gd name="T9" fmla="*/ 1057 h 1058"/>
              </a:gdLst>
              <a:ahLst/>
              <a:cxnLst>
                <a:cxn ang="0">
                  <a:pos x="T0" y="T1"/>
                </a:cxn>
                <a:cxn ang="0">
                  <a:pos x="T2" y="T3"/>
                </a:cxn>
                <a:cxn ang="0">
                  <a:pos x="T4" y="T5"/>
                </a:cxn>
                <a:cxn ang="0">
                  <a:pos x="T6" y="T7"/>
                </a:cxn>
                <a:cxn ang="0">
                  <a:pos x="T8" y="T9"/>
                </a:cxn>
              </a:cxnLst>
              <a:rect l="0" t="0" r="r" b="b"/>
              <a:pathLst>
                <a:path w="62" h="1058">
                  <a:moveTo>
                    <a:pt x="61" y="1057"/>
                  </a:moveTo>
                  <a:lnTo>
                    <a:pt x="61" y="35"/>
                  </a:lnTo>
                  <a:lnTo>
                    <a:pt x="0" y="0"/>
                  </a:lnTo>
                  <a:lnTo>
                    <a:pt x="0" y="1022"/>
                  </a:lnTo>
                  <a:lnTo>
                    <a:pt x="61" y="10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3" name="Freeform 90"/>
            <p:cNvSpPr>
              <a:spLocks noChangeArrowheads="1"/>
            </p:cNvSpPr>
            <p:nvPr/>
          </p:nvSpPr>
          <p:spPr bwMode="auto">
            <a:xfrm>
              <a:off x="11372007" y="4570590"/>
              <a:ext cx="59251" cy="1011454"/>
            </a:xfrm>
            <a:custGeom>
              <a:avLst/>
              <a:gdLst>
                <a:gd name="T0" fmla="*/ 67 w 68"/>
                <a:gd name="T1" fmla="*/ 1058 h 1059"/>
                <a:gd name="T2" fmla="*/ 67 w 68"/>
                <a:gd name="T3" fmla="*/ 36 h 1059"/>
                <a:gd name="T4" fmla="*/ 0 w 68"/>
                <a:gd name="T5" fmla="*/ 0 h 1059"/>
                <a:gd name="T6" fmla="*/ 0 w 68"/>
                <a:gd name="T7" fmla="*/ 1022 h 1059"/>
                <a:gd name="T8" fmla="*/ 67 w 68"/>
                <a:gd name="T9" fmla="*/ 1058 h 1059"/>
              </a:gdLst>
              <a:ahLst/>
              <a:cxnLst>
                <a:cxn ang="0">
                  <a:pos x="T0" y="T1"/>
                </a:cxn>
                <a:cxn ang="0">
                  <a:pos x="T2" y="T3"/>
                </a:cxn>
                <a:cxn ang="0">
                  <a:pos x="T4" y="T5"/>
                </a:cxn>
                <a:cxn ang="0">
                  <a:pos x="T6" y="T7"/>
                </a:cxn>
                <a:cxn ang="0">
                  <a:pos x="T8" y="T9"/>
                </a:cxn>
              </a:cxnLst>
              <a:rect l="0" t="0" r="r" b="b"/>
              <a:pathLst>
                <a:path w="68" h="1059">
                  <a:moveTo>
                    <a:pt x="67" y="1058"/>
                  </a:moveTo>
                  <a:lnTo>
                    <a:pt x="67" y="36"/>
                  </a:lnTo>
                  <a:lnTo>
                    <a:pt x="0" y="0"/>
                  </a:lnTo>
                  <a:lnTo>
                    <a:pt x="0" y="1022"/>
                  </a:lnTo>
                  <a:lnTo>
                    <a:pt x="67" y="105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4" name="Freeform 91"/>
            <p:cNvSpPr>
              <a:spLocks noChangeArrowheads="1"/>
            </p:cNvSpPr>
            <p:nvPr/>
          </p:nvSpPr>
          <p:spPr bwMode="auto">
            <a:xfrm>
              <a:off x="11520135" y="4646767"/>
              <a:ext cx="55019" cy="1011454"/>
            </a:xfrm>
            <a:custGeom>
              <a:avLst/>
              <a:gdLst>
                <a:gd name="T0" fmla="*/ 62 w 63"/>
                <a:gd name="T1" fmla="*/ 1057 h 1058"/>
                <a:gd name="T2" fmla="*/ 62 w 63"/>
                <a:gd name="T3" fmla="*/ 35 h 1058"/>
                <a:gd name="T4" fmla="*/ 0 w 63"/>
                <a:gd name="T5" fmla="*/ 0 h 1058"/>
                <a:gd name="T6" fmla="*/ 0 w 63"/>
                <a:gd name="T7" fmla="*/ 1022 h 1058"/>
                <a:gd name="T8" fmla="*/ 62 w 63"/>
                <a:gd name="T9" fmla="*/ 1057 h 1058"/>
              </a:gdLst>
              <a:ahLst/>
              <a:cxnLst>
                <a:cxn ang="0">
                  <a:pos x="T0" y="T1"/>
                </a:cxn>
                <a:cxn ang="0">
                  <a:pos x="T2" y="T3"/>
                </a:cxn>
                <a:cxn ang="0">
                  <a:pos x="T4" y="T5"/>
                </a:cxn>
                <a:cxn ang="0">
                  <a:pos x="T6" y="T7"/>
                </a:cxn>
                <a:cxn ang="0">
                  <a:pos x="T8" y="T9"/>
                </a:cxn>
              </a:cxnLst>
              <a:rect l="0" t="0" r="r" b="b"/>
              <a:pathLst>
                <a:path w="63" h="1058">
                  <a:moveTo>
                    <a:pt x="62" y="1057"/>
                  </a:moveTo>
                  <a:lnTo>
                    <a:pt x="62" y="35"/>
                  </a:lnTo>
                  <a:lnTo>
                    <a:pt x="0" y="0"/>
                  </a:lnTo>
                  <a:lnTo>
                    <a:pt x="0" y="1022"/>
                  </a:lnTo>
                  <a:lnTo>
                    <a:pt x="62" y="10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5" name="Freeform 92"/>
            <p:cNvSpPr>
              <a:spLocks noChangeArrowheads="1"/>
            </p:cNvSpPr>
            <p:nvPr/>
          </p:nvSpPr>
          <p:spPr bwMode="auto">
            <a:xfrm>
              <a:off x="11659798" y="4722943"/>
              <a:ext cx="55019" cy="770229"/>
            </a:xfrm>
            <a:custGeom>
              <a:avLst/>
              <a:gdLst>
                <a:gd name="T0" fmla="*/ 62 w 63"/>
                <a:gd name="T1" fmla="*/ 805 h 806"/>
                <a:gd name="T2" fmla="*/ 62 w 63"/>
                <a:gd name="T3" fmla="*/ 35 h 806"/>
                <a:gd name="T4" fmla="*/ 0 w 63"/>
                <a:gd name="T5" fmla="*/ 0 h 806"/>
                <a:gd name="T6" fmla="*/ 0 w 63"/>
                <a:gd name="T7" fmla="*/ 774 h 806"/>
                <a:gd name="T8" fmla="*/ 62 w 63"/>
                <a:gd name="T9" fmla="*/ 805 h 806"/>
              </a:gdLst>
              <a:ahLst/>
              <a:cxnLst>
                <a:cxn ang="0">
                  <a:pos x="T0" y="T1"/>
                </a:cxn>
                <a:cxn ang="0">
                  <a:pos x="T2" y="T3"/>
                </a:cxn>
                <a:cxn ang="0">
                  <a:pos x="T4" y="T5"/>
                </a:cxn>
                <a:cxn ang="0">
                  <a:pos x="T6" y="T7"/>
                </a:cxn>
                <a:cxn ang="0">
                  <a:pos x="T8" y="T9"/>
                </a:cxn>
              </a:cxnLst>
              <a:rect l="0" t="0" r="r" b="b"/>
              <a:pathLst>
                <a:path w="63" h="806">
                  <a:moveTo>
                    <a:pt x="62" y="805"/>
                  </a:moveTo>
                  <a:lnTo>
                    <a:pt x="62" y="35"/>
                  </a:lnTo>
                  <a:lnTo>
                    <a:pt x="0" y="0"/>
                  </a:lnTo>
                  <a:lnTo>
                    <a:pt x="0" y="774"/>
                  </a:lnTo>
                  <a:lnTo>
                    <a:pt x="62" y="80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6" name="Freeform 93"/>
            <p:cNvSpPr>
              <a:spLocks noChangeArrowheads="1"/>
            </p:cNvSpPr>
            <p:nvPr/>
          </p:nvSpPr>
          <p:spPr bwMode="auto">
            <a:xfrm>
              <a:off x="10948784" y="5785182"/>
              <a:ext cx="59251" cy="1007222"/>
            </a:xfrm>
            <a:custGeom>
              <a:avLst/>
              <a:gdLst>
                <a:gd name="T0" fmla="*/ 66 w 67"/>
                <a:gd name="T1" fmla="*/ 1053 h 1054"/>
                <a:gd name="T2" fmla="*/ 66 w 67"/>
                <a:gd name="T3" fmla="*/ 35 h 1054"/>
                <a:gd name="T4" fmla="*/ 0 w 67"/>
                <a:gd name="T5" fmla="*/ 0 h 1054"/>
                <a:gd name="T6" fmla="*/ 0 w 67"/>
                <a:gd name="T7" fmla="*/ 1022 h 1054"/>
                <a:gd name="T8" fmla="*/ 66 w 67"/>
                <a:gd name="T9" fmla="*/ 1053 h 1054"/>
              </a:gdLst>
              <a:ahLst/>
              <a:cxnLst>
                <a:cxn ang="0">
                  <a:pos x="T0" y="T1"/>
                </a:cxn>
                <a:cxn ang="0">
                  <a:pos x="T2" y="T3"/>
                </a:cxn>
                <a:cxn ang="0">
                  <a:pos x="T4" y="T5"/>
                </a:cxn>
                <a:cxn ang="0">
                  <a:pos x="T6" y="T7"/>
                </a:cxn>
                <a:cxn ang="0">
                  <a:pos x="T8" y="T9"/>
                </a:cxn>
              </a:cxnLst>
              <a:rect l="0" t="0" r="r" b="b"/>
              <a:pathLst>
                <a:path w="67" h="1054">
                  <a:moveTo>
                    <a:pt x="66" y="1053"/>
                  </a:moveTo>
                  <a:lnTo>
                    <a:pt x="66" y="35"/>
                  </a:lnTo>
                  <a:lnTo>
                    <a:pt x="0" y="0"/>
                  </a:lnTo>
                  <a:lnTo>
                    <a:pt x="0" y="1022"/>
                  </a:lnTo>
                  <a:lnTo>
                    <a:pt x="66" y="105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7" name="Freeform 94"/>
            <p:cNvSpPr>
              <a:spLocks noChangeArrowheads="1"/>
            </p:cNvSpPr>
            <p:nvPr/>
          </p:nvSpPr>
          <p:spPr bwMode="auto">
            <a:xfrm>
              <a:off x="11092680" y="5861358"/>
              <a:ext cx="55019" cy="1007222"/>
            </a:xfrm>
            <a:custGeom>
              <a:avLst/>
              <a:gdLst>
                <a:gd name="T0" fmla="*/ 62 w 63"/>
                <a:gd name="T1" fmla="*/ 1054 h 1055"/>
                <a:gd name="T2" fmla="*/ 62 w 63"/>
                <a:gd name="T3" fmla="*/ 36 h 1055"/>
                <a:gd name="T4" fmla="*/ 0 w 63"/>
                <a:gd name="T5" fmla="*/ 0 h 1055"/>
                <a:gd name="T6" fmla="*/ 0 w 63"/>
                <a:gd name="T7" fmla="*/ 1022 h 1055"/>
                <a:gd name="T8" fmla="*/ 62 w 63"/>
                <a:gd name="T9" fmla="*/ 1054 h 1055"/>
              </a:gdLst>
              <a:ahLst/>
              <a:cxnLst>
                <a:cxn ang="0">
                  <a:pos x="T0" y="T1"/>
                </a:cxn>
                <a:cxn ang="0">
                  <a:pos x="T2" y="T3"/>
                </a:cxn>
                <a:cxn ang="0">
                  <a:pos x="T4" y="T5"/>
                </a:cxn>
                <a:cxn ang="0">
                  <a:pos x="T6" y="T7"/>
                </a:cxn>
                <a:cxn ang="0">
                  <a:pos x="T8" y="T9"/>
                </a:cxn>
              </a:cxnLst>
              <a:rect l="0" t="0" r="r" b="b"/>
              <a:pathLst>
                <a:path w="63" h="1055">
                  <a:moveTo>
                    <a:pt x="62" y="1054"/>
                  </a:moveTo>
                  <a:lnTo>
                    <a:pt x="62" y="36"/>
                  </a:lnTo>
                  <a:lnTo>
                    <a:pt x="0" y="0"/>
                  </a:lnTo>
                  <a:lnTo>
                    <a:pt x="0" y="1022"/>
                  </a:lnTo>
                  <a:lnTo>
                    <a:pt x="62" y="105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8" name="Freeform 95"/>
            <p:cNvSpPr>
              <a:spLocks noChangeArrowheads="1"/>
            </p:cNvSpPr>
            <p:nvPr/>
          </p:nvSpPr>
          <p:spPr bwMode="auto">
            <a:xfrm>
              <a:off x="11236575" y="5937535"/>
              <a:ext cx="55019" cy="1007222"/>
            </a:xfrm>
            <a:custGeom>
              <a:avLst/>
              <a:gdLst>
                <a:gd name="T0" fmla="*/ 61 w 62"/>
                <a:gd name="T1" fmla="*/ 1053 h 1054"/>
                <a:gd name="T2" fmla="*/ 61 w 62"/>
                <a:gd name="T3" fmla="*/ 36 h 1054"/>
                <a:gd name="T4" fmla="*/ 0 w 62"/>
                <a:gd name="T5" fmla="*/ 0 h 1054"/>
                <a:gd name="T6" fmla="*/ 0 w 62"/>
                <a:gd name="T7" fmla="*/ 1022 h 1054"/>
                <a:gd name="T8" fmla="*/ 61 w 62"/>
                <a:gd name="T9" fmla="*/ 1053 h 1054"/>
              </a:gdLst>
              <a:ahLst/>
              <a:cxnLst>
                <a:cxn ang="0">
                  <a:pos x="T0" y="T1"/>
                </a:cxn>
                <a:cxn ang="0">
                  <a:pos x="T2" y="T3"/>
                </a:cxn>
                <a:cxn ang="0">
                  <a:pos x="T4" y="T5"/>
                </a:cxn>
                <a:cxn ang="0">
                  <a:pos x="T6" y="T7"/>
                </a:cxn>
                <a:cxn ang="0">
                  <a:pos x="T8" y="T9"/>
                </a:cxn>
              </a:cxnLst>
              <a:rect l="0" t="0" r="r" b="b"/>
              <a:pathLst>
                <a:path w="62" h="1054">
                  <a:moveTo>
                    <a:pt x="61" y="1053"/>
                  </a:moveTo>
                  <a:lnTo>
                    <a:pt x="61" y="36"/>
                  </a:lnTo>
                  <a:lnTo>
                    <a:pt x="0" y="0"/>
                  </a:lnTo>
                  <a:lnTo>
                    <a:pt x="0" y="1022"/>
                  </a:lnTo>
                  <a:lnTo>
                    <a:pt x="61" y="105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69" name="Freeform 96"/>
            <p:cNvSpPr>
              <a:spLocks noChangeArrowheads="1"/>
            </p:cNvSpPr>
            <p:nvPr/>
          </p:nvSpPr>
          <p:spPr bwMode="auto">
            <a:xfrm>
              <a:off x="11372007" y="6013711"/>
              <a:ext cx="59251" cy="1007222"/>
            </a:xfrm>
            <a:custGeom>
              <a:avLst/>
              <a:gdLst>
                <a:gd name="T0" fmla="*/ 67 w 68"/>
                <a:gd name="T1" fmla="*/ 1053 h 1054"/>
                <a:gd name="T2" fmla="*/ 67 w 68"/>
                <a:gd name="T3" fmla="*/ 35 h 1054"/>
                <a:gd name="T4" fmla="*/ 0 w 68"/>
                <a:gd name="T5" fmla="*/ 0 h 1054"/>
                <a:gd name="T6" fmla="*/ 0 w 68"/>
                <a:gd name="T7" fmla="*/ 1022 h 1054"/>
                <a:gd name="T8" fmla="*/ 67 w 68"/>
                <a:gd name="T9" fmla="*/ 1053 h 1054"/>
              </a:gdLst>
              <a:ahLst/>
              <a:cxnLst>
                <a:cxn ang="0">
                  <a:pos x="T0" y="T1"/>
                </a:cxn>
                <a:cxn ang="0">
                  <a:pos x="T2" y="T3"/>
                </a:cxn>
                <a:cxn ang="0">
                  <a:pos x="T4" y="T5"/>
                </a:cxn>
                <a:cxn ang="0">
                  <a:pos x="T6" y="T7"/>
                </a:cxn>
                <a:cxn ang="0">
                  <a:pos x="T8" y="T9"/>
                </a:cxn>
              </a:cxnLst>
              <a:rect l="0" t="0" r="r" b="b"/>
              <a:pathLst>
                <a:path w="68" h="1054">
                  <a:moveTo>
                    <a:pt x="67" y="1053"/>
                  </a:moveTo>
                  <a:lnTo>
                    <a:pt x="67" y="35"/>
                  </a:lnTo>
                  <a:lnTo>
                    <a:pt x="0" y="0"/>
                  </a:lnTo>
                  <a:lnTo>
                    <a:pt x="0" y="1022"/>
                  </a:lnTo>
                  <a:lnTo>
                    <a:pt x="67" y="105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0" name="Freeform 97"/>
            <p:cNvSpPr>
              <a:spLocks noChangeArrowheads="1"/>
            </p:cNvSpPr>
            <p:nvPr/>
          </p:nvSpPr>
          <p:spPr bwMode="auto">
            <a:xfrm>
              <a:off x="11520135" y="6089887"/>
              <a:ext cx="55019" cy="1007222"/>
            </a:xfrm>
            <a:custGeom>
              <a:avLst/>
              <a:gdLst>
                <a:gd name="T0" fmla="*/ 62 w 63"/>
                <a:gd name="T1" fmla="*/ 1054 h 1055"/>
                <a:gd name="T2" fmla="*/ 62 w 63"/>
                <a:gd name="T3" fmla="*/ 36 h 1055"/>
                <a:gd name="T4" fmla="*/ 0 w 63"/>
                <a:gd name="T5" fmla="*/ 0 h 1055"/>
                <a:gd name="T6" fmla="*/ 0 w 63"/>
                <a:gd name="T7" fmla="*/ 1023 h 1055"/>
                <a:gd name="T8" fmla="*/ 62 w 63"/>
                <a:gd name="T9" fmla="*/ 1054 h 1055"/>
              </a:gdLst>
              <a:ahLst/>
              <a:cxnLst>
                <a:cxn ang="0">
                  <a:pos x="T0" y="T1"/>
                </a:cxn>
                <a:cxn ang="0">
                  <a:pos x="T2" y="T3"/>
                </a:cxn>
                <a:cxn ang="0">
                  <a:pos x="T4" y="T5"/>
                </a:cxn>
                <a:cxn ang="0">
                  <a:pos x="T6" y="T7"/>
                </a:cxn>
                <a:cxn ang="0">
                  <a:pos x="T8" y="T9"/>
                </a:cxn>
              </a:cxnLst>
              <a:rect l="0" t="0" r="r" b="b"/>
              <a:pathLst>
                <a:path w="63" h="1055">
                  <a:moveTo>
                    <a:pt x="62" y="1054"/>
                  </a:moveTo>
                  <a:lnTo>
                    <a:pt x="62" y="36"/>
                  </a:lnTo>
                  <a:lnTo>
                    <a:pt x="0" y="0"/>
                  </a:lnTo>
                  <a:lnTo>
                    <a:pt x="0" y="1023"/>
                  </a:lnTo>
                  <a:lnTo>
                    <a:pt x="62" y="105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1" name="Freeform 98"/>
            <p:cNvSpPr>
              <a:spLocks noChangeArrowheads="1"/>
            </p:cNvSpPr>
            <p:nvPr/>
          </p:nvSpPr>
          <p:spPr bwMode="auto">
            <a:xfrm>
              <a:off x="11659798" y="6166064"/>
              <a:ext cx="55019" cy="770229"/>
            </a:xfrm>
            <a:custGeom>
              <a:avLst/>
              <a:gdLst>
                <a:gd name="T0" fmla="*/ 62 w 63"/>
                <a:gd name="T1" fmla="*/ 805 h 806"/>
                <a:gd name="T2" fmla="*/ 62 w 63"/>
                <a:gd name="T3" fmla="*/ 35 h 806"/>
                <a:gd name="T4" fmla="*/ 0 w 63"/>
                <a:gd name="T5" fmla="*/ 0 h 806"/>
                <a:gd name="T6" fmla="*/ 0 w 63"/>
                <a:gd name="T7" fmla="*/ 770 h 806"/>
                <a:gd name="T8" fmla="*/ 62 w 63"/>
                <a:gd name="T9" fmla="*/ 805 h 806"/>
              </a:gdLst>
              <a:ahLst/>
              <a:cxnLst>
                <a:cxn ang="0">
                  <a:pos x="T0" y="T1"/>
                </a:cxn>
                <a:cxn ang="0">
                  <a:pos x="T2" y="T3"/>
                </a:cxn>
                <a:cxn ang="0">
                  <a:pos x="T4" y="T5"/>
                </a:cxn>
                <a:cxn ang="0">
                  <a:pos x="T6" y="T7"/>
                </a:cxn>
                <a:cxn ang="0">
                  <a:pos x="T8" y="T9"/>
                </a:cxn>
              </a:cxnLst>
              <a:rect l="0" t="0" r="r" b="b"/>
              <a:pathLst>
                <a:path w="63" h="806">
                  <a:moveTo>
                    <a:pt x="62" y="805"/>
                  </a:moveTo>
                  <a:lnTo>
                    <a:pt x="62" y="35"/>
                  </a:lnTo>
                  <a:lnTo>
                    <a:pt x="0" y="0"/>
                  </a:lnTo>
                  <a:lnTo>
                    <a:pt x="0" y="770"/>
                  </a:lnTo>
                  <a:lnTo>
                    <a:pt x="62" y="80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2" name="Freeform 99"/>
            <p:cNvSpPr>
              <a:spLocks noChangeArrowheads="1"/>
            </p:cNvSpPr>
            <p:nvPr/>
          </p:nvSpPr>
          <p:spPr bwMode="auto">
            <a:xfrm>
              <a:off x="10161589" y="9555917"/>
              <a:ext cx="4448074" cy="347026"/>
            </a:xfrm>
            <a:custGeom>
              <a:avLst/>
              <a:gdLst>
                <a:gd name="T0" fmla="*/ 0 w 4638"/>
                <a:gd name="T1" fmla="*/ 0 h 368"/>
                <a:gd name="T2" fmla="*/ 4637 w 4638"/>
                <a:gd name="T3" fmla="*/ 0 h 368"/>
                <a:gd name="T4" fmla="*/ 4637 w 4638"/>
                <a:gd name="T5" fmla="*/ 367 h 368"/>
                <a:gd name="T6" fmla="*/ 0 w 4638"/>
                <a:gd name="T7" fmla="*/ 367 h 368"/>
                <a:gd name="T8" fmla="*/ 0 w 4638"/>
                <a:gd name="T9" fmla="*/ 0 h 368"/>
              </a:gdLst>
              <a:ahLst/>
              <a:cxnLst>
                <a:cxn ang="0">
                  <a:pos x="T0" y="T1"/>
                </a:cxn>
                <a:cxn ang="0">
                  <a:pos x="T2" y="T3"/>
                </a:cxn>
                <a:cxn ang="0">
                  <a:pos x="T4" y="T5"/>
                </a:cxn>
                <a:cxn ang="0">
                  <a:pos x="T6" y="T7"/>
                </a:cxn>
                <a:cxn ang="0">
                  <a:pos x="T8" y="T9"/>
                </a:cxn>
              </a:cxnLst>
              <a:rect l="0" t="0" r="r" b="b"/>
              <a:pathLst>
                <a:path w="4638" h="368">
                  <a:moveTo>
                    <a:pt x="0" y="0"/>
                  </a:moveTo>
                  <a:lnTo>
                    <a:pt x="4637" y="0"/>
                  </a:lnTo>
                  <a:lnTo>
                    <a:pt x="4637" y="367"/>
                  </a:lnTo>
                  <a:lnTo>
                    <a:pt x="0" y="367"/>
                  </a:lnTo>
                  <a:lnTo>
                    <a:pt x="0" y="0"/>
                  </a:ln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3" name="Freeform 100"/>
            <p:cNvSpPr>
              <a:spLocks noChangeArrowheads="1"/>
            </p:cNvSpPr>
            <p:nvPr/>
          </p:nvSpPr>
          <p:spPr bwMode="auto">
            <a:xfrm>
              <a:off x="14186440" y="9555917"/>
              <a:ext cx="418991" cy="3355997"/>
            </a:xfrm>
            <a:custGeom>
              <a:avLst/>
              <a:gdLst>
                <a:gd name="T0" fmla="*/ 0 w 443"/>
                <a:gd name="T1" fmla="*/ 0 h 3501"/>
                <a:gd name="T2" fmla="*/ 442 w 443"/>
                <a:gd name="T3" fmla="*/ 0 h 3501"/>
                <a:gd name="T4" fmla="*/ 442 w 443"/>
                <a:gd name="T5" fmla="*/ 3500 h 3501"/>
                <a:gd name="T6" fmla="*/ 0 w 443"/>
                <a:gd name="T7" fmla="*/ 3500 h 3501"/>
                <a:gd name="T8" fmla="*/ 0 w 443"/>
                <a:gd name="T9" fmla="*/ 0 h 3501"/>
              </a:gdLst>
              <a:ahLst/>
              <a:cxnLst>
                <a:cxn ang="0">
                  <a:pos x="T0" y="T1"/>
                </a:cxn>
                <a:cxn ang="0">
                  <a:pos x="T2" y="T3"/>
                </a:cxn>
                <a:cxn ang="0">
                  <a:pos x="T4" y="T5"/>
                </a:cxn>
                <a:cxn ang="0">
                  <a:pos x="T6" y="T7"/>
                </a:cxn>
                <a:cxn ang="0">
                  <a:pos x="T8" y="T9"/>
                </a:cxn>
              </a:cxnLst>
              <a:rect l="0" t="0" r="r" b="b"/>
              <a:pathLst>
                <a:path w="443" h="3501">
                  <a:moveTo>
                    <a:pt x="0" y="0"/>
                  </a:moveTo>
                  <a:lnTo>
                    <a:pt x="442" y="0"/>
                  </a:lnTo>
                  <a:lnTo>
                    <a:pt x="442" y="3500"/>
                  </a:lnTo>
                  <a:lnTo>
                    <a:pt x="0" y="3500"/>
                  </a:lnTo>
                  <a:lnTo>
                    <a:pt x="0" y="0"/>
                  </a:ln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4" name="Freeform 101"/>
            <p:cNvSpPr>
              <a:spLocks noChangeArrowheads="1"/>
            </p:cNvSpPr>
            <p:nvPr/>
          </p:nvSpPr>
          <p:spPr bwMode="auto">
            <a:xfrm>
              <a:off x="10161589" y="9555917"/>
              <a:ext cx="418991" cy="3355997"/>
            </a:xfrm>
            <a:custGeom>
              <a:avLst/>
              <a:gdLst>
                <a:gd name="T0" fmla="*/ 0 w 443"/>
                <a:gd name="T1" fmla="*/ 0 h 3501"/>
                <a:gd name="T2" fmla="*/ 442 w 443"/>
                <a:gd name="T3" fmla="*/ 0 h 3501"/>
                <a:gd name="T4" fmla="*/ 442 w 443"/>
                <a:gd name="T5" fmla="*/ 3500 h 3501"/>
                <a:gd name="T6" fmla="*/ 0 w 443"/>
                <a:gd name="T7" fmla="*/ 3500 h 3501"/>
                <a:gd name="T8" fmla="*/ 0 w 443"/>
                <a:gd name="T9" fmla="*/ 0 h 3501"/>
              </a:gdLst>
              <a:ahLst/>
              <a:cxnLst>
                <a:cxn ang="0">
                  <a:pos x="T0" y="T1"/>
                </a:cxn>
                <a:cxn ang="0">
                  <a:pos x="T2" y="T3"/>
                </a:cxn>
                <a:cxn ang="0">
                  <a:pos x="T4" y="T5"/>
                </a:cxn>
                <a:cxn ang="0">
                  <a:pos x="T6" y="T7"/>
                </a:cxn>
                <a:cxn ang="0">
                  <a:pos x="T8" y="T9"/>
                </a:cxn>
              </a:cxnLst>
              <a:rect l="0" t="0" r="r" b="b"/>
              <a:pathLst>
                <a:path w="443" h="3501">
                  <a:moveTo>
                    <a:pt x="0" y="0"/>
                  </a:moveTo>
                  <a:lnTo>
                    <a:pt x="442" y="0"/>
                  </a:lnTo>
                  <a:lnTo>
                    <a:pt x="442" y="3500"/>
                  </a:lnTo>
                  <a:lnTo>
                    <a:pt x="0" y="3500"/>
                  </a:lnTo>
                  <a:lnTo>
                    <a:pt x="0" y="0"/>
                  </a:lnTo>
                </a:path>
              </a:pathLst>
            </a:custGeom>
            <a:solidFill>
              <a:srgbClr val="6039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5" name="Freeform 102"/>
            <p:cNvSpPr>
              <a:spLocks noChangeArrowheads="1"/>
            </p:cNvSpPr>
            <p:nvPr/>
          </p:nvSpPr>
          <p:spPr bwMode="auto">
            <a:xfrm>
              <a:off x="16835816" y="9670182"/>
              <a:ext cx="1185024" cy="503611"/>
            </a:xfrm>
            <a:custGeom>
              <a:avLst/>
              <a:gdLst>
                <a:gd name="T0" fmla="*/ 0 w 1240"/>
                <a:gd name="T1" fmla="*/ 57 h 527"/>
                <a:gd name="T2" fmla="*/ 67 w 1240"/>
                <a:gd name="T3" fmla="*/ 0 h 527"/>
                <a:gd name="T4" fmla="*/ 425 w 1240"/>
                <a:gd name="T5" fmla="*/ 398 h 527"/>
                <a:gd name="T6" fmla="*/ 810 w 1240"/>
                <a:gd name="T7" fmla="*/ 398 h 527"/>
                <a:gd name="T8" fmla="*/ 810 w 1240"/>
                <a:gd name="T9" fmla="*/ 344 h 527"/>
                <a:gd name="T10" fmla="*/ 1239 w 1240"/>
                <a:gd name="T11" fmla="*/ 344 h 527"/>
                <a:gd name="T12" fmla="*/ 1239 w 1240"/>
                <a:gd name="T13" fmla="*/ 526 h 527"/>
                <a:gd name="T14" fmla="*/ 810 w 1240"/>
                <a:gd name="T15" fmla="*/ 526 h 527"/>
                <a:gd name="T16" fmla="*/ 810 w 1240"/>
                <a:gd name="T17" fmla="*/ 486 h 527"/>
                <a:gd name="T18" fmla="*/ 390 w 1240"/>
                <a:gd name="T19" fmla="*/ 486 h 527"/>
                <a:gd name="T20" fmla="*/ 0 w 1240"/>
                <a:gd name="T21" fmla="*/ 5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0" h="527">
                  <a:moveTo>
                    <a:pt x="0" y="57"/>
                  </a:moveTo>
                  <a:lnTo>
                    <a:pt x="67" y="0"/>
                  </a:lnTo>
                  <a:lnTo>
                    <a:pt x="425" y="398"/>
                  </a:lnTo>
                  <a:lnTo>
                    <a:pt x="810" y="398"/>
                  </a:lnTo>
                  <a:lnTo>
                    <a:pt x="810" y="344"/>
                  </a:lnTo>
                  <a:lnTo>
                    <a:pt x="1239" y="344"/>
                  </a:lnTo>
                  <a:lnTo>
                    <a:pt x="1239" y="526"/>
                  </a:lnTo>
                  <a:lnTo>
                    <a:pt x="810" y="526"/>
                  </a:lnTo>
                  <a:lnTo>
                    <a:pt x="810" y="486"/>
                  </a:lnTo>
                  <a:lnTo>
                    <a:pt x="390" y="486"/>
                  </a:lnTo>
                  <a:lnTo>
                    <a:pt x="0" y="57"/>
                  </a:lnTo>
                </a:path>
              </a:pathLst>
            </a:custGeom>
            <a:solidFill>
              <a:srgbClr val="5A5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6" name="Freeform 103"/>
            <p:cNvSpPr>
              <a:spLocks noChangeArrowheads="1"/>
            </p:cNvSpPr>
            <p:nvPr/>
          </p:nvSpPr>
          <p:spPr bwMode="auto">
            <a:xfrm>
              <a:off x="13661643" y="11274120"/>
              <a:ext cx="135431" cy="50784"/>
            </a:xfrm>
            <a:custGeom>
              <a:avLst/>
              <a:gdLst>
                <a:gd name="T0" fmla="*/ 146 w 147"/>
                <a:gd name="T1" fmla="*/ 0 h 59"/>
                <a:gd name="T2" fmla="*/ 0 w 147"/>
                <a:gd name="T3" fmla="*/ 58 h 59"/>
                <a:gd name="T4" fmla="*/ 0 w 147"/>
                <a:gd name="T5" fmla="*/ 58 h 59"/>
                <a:gd name="T6" fmla="*/ 146 w 147"/>
                <a:gd name="T7" fmla="*/ 0 h 59"/>
              </a:gdLst>
              <a:ahLst/>
              <a:cxnLst>
                <a:cxn ang="0">
                  <a:pos x="T0" y="T1"/>
                </a:cxn>
                <a:cxn ang="0">
                  <a:pos x="T2" y="T3"/>
                </a:cxn>
                <a:cxn ang="0">
                  <a:pos x="T4" y="T5"/>
                </a:cxn>
                <a:cxn ang="0">
                  <a:pos x="T6" y="T7"/>
                </a:cxn>
              </a:cxnLst>
              <a:rect l="0" t="0" r="r" b="b"/>
              <a:pathLst>
                <a:path w="147" h="59">
                  <a:moveTo>
                    <a:pt x="146" y="0"/>
                  </a:moveTo>
                  <a:lnTo>
                    <a:pt x="0" y="58"/>
                  </a:lnTo>
                  <a:lnTo>
                    <a:pt x="0" y="58"/>
                  </a:lnTo>
                  <a:lnTo>
                    <a:pt x="146" y="0"/>
                  </a:lnTo>
                </a:path>
              </a:pathLst>
            </a:custGeom>
            <a:solidFill>
              <a:srgbClr val="2D2D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7" name="Freeform 104"/>
            <p:cNvSpPr>
              <a:spLocks noChangeArrowheads="1"/>
            </p:cNvSpPr>
            <p:nvPr/>
          </p:nvSpPr>
          <p:spPr bwMode="auto">
            <a:xfrm>
              <a:off x="13661643" y="11274120"/>
              <a:ext cx="135431" cy="50784"/>
            </a:xfrm>
            <a:custGeom>
              <a:avLst/>
              <a:gdLst>
                <a:gd name="T0" fmla="*/ 146 w 147"/>
                <a:gd name="T1" fmla="*/ 0 h 59"/>
                <a:gd name="T2" fmla="*/ 0 w 147"/>
                <a:gd name="T3" fmla="*/ 58 h 59"/>
                <a:gd name="T4" fmla="*/ 0 w 147"/>
                <a:gd name="T5" fmla="*/ 58 h 59"/>
                <a:gd name="T6" fmla="*/ 146 w 147"/>
                <a:gd name="T7" fmla="*/ 0 h 59"/>
              </a:gdLst>
              <a:ahLst/>
              <a:cxnLst>
                <a:cxn ang="0">
                  <a:pos x="T0" y="T1"/>
                </a:cxn>
                <a:cxn ang="0">
                  <a:pos x="T2" y="T3"/>
                </a:cxn>
                <a:cxn ang="0">
                  <a:pos x="T4" y="T5"/>
                </a:cxn>
                <a:cxn ang="0">
                  <a:pos x="T6" y="T7"/>
                </a:cxn>
              </a:cxnLst>
              <a:rect l="0" t="0" r="r" b="b"/>
              <a:pathLst>
                <a:path w="147" h="59">
                  <a:moveTo>
                    <a:pt x="146" y="0"/>
                  </a:moveTo>
                  <a:lnTo>
                    <a:pt x="0" y="58"/>
                  </a:lnTo>
                  <a:lnTo>
                    <a:pt x="0" y="58"/>
                  </a:lnTo>
                  <a:lnTo>
                    <a:pt x="146" y="0"/>
                  </a:lnTo>
                </a:path>
              </a:pathLst>
            </a:custGeom>
            <a:solidFill>
              <a:srgbClr val="2D2D2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8" name="Freeform 105"/>
            <p:cNvSpPr>
              <a:spLocks noChangeArrowheads="1"/>
            </p:cNvSpPr>
            <p:nvPr/>
          </p:nvSpPr>
          <p:spPr bwMode="auto">
            <a:xfrm>
              <a:off x="13661643" y="11197943"/>
              <a:ext cx="431687" cy="431667"/>
            </a:xfrm>
            <a:custGeom>
              <a:avLst/>
              <a:gdLst>
                <a:gd name="T0" fmla="*/ 363 w 452"/>
                <a:gd name="T1" fmla="*/ 0 h 452"/>
                <a:gd name="T2" fmla="*/ 146 w 452"/>
                <a:gd name="T3" fmla="*/ 80 h 452"/>
                <a:gd name="T4" fmla="*/ 0 w 452"/>
                <a:gd name="T5" fmla="*/ 138 h 452"/>
                <a:gd name="T6" fmla="*/ 18 w 452"/>
                <a:gd name="T7" fmla="*/ 451 h 452"/>
                <a:gd name="T8" fmla="*/ 451 w 452"/>
                <a:gd name="T9" fmla="*/ 451 h 452"/>
                <a:gd name="T10" fmla="*/ 363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363" y="0"/>
                  </a:moveTo>
                  <a:lnTo>
                    <a:pt x="146" y="80"/>
                  </a:lnTo>
                  <a:lnTo>
                    <a:pt x="0" y="138"/>
                  </a:lnTo>
                  <a:lnTo>
                    <a:pt x="18" y="451"/>
                  </a:lnTo>
                  <a:lnTo>
                    <a:pt x="451" y="451"/>
                  </a:lnTo>
                  <a:lnTo>
                    <a:pt x="363" y="0"/>
                  </a:lnTo>
                </a:path>
              </a:pathLst>
            </a:custGeom>
            <a:solidFill>
              <a:srgbClr val="04040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79" name="Freeform 106"/>
            <p:cNvSpPr>
              <a:spLocks noChangeArrowheads="1"/>
            </p:cNvSpPr>
            <p:nvPr/>
          </p:nvSpPr>
          <p:spPr bwMode="auto">
            <a:xfrm>
              <a:off x="13661643" y="11197943"/>
              <a:ext cx="431687" cy="431667"/>
            </a:xfrm>
            <a:custGeom>
              <a:avLst/>
              <a:gdLst>
                <a:gd name="T0" fmla="*/ 363 w 452"/>
                <a:gd name="T1" fmla="*/ 0 h 452"/>
                <a:gd name="T2" fmla="*/ 146 w 452"/>
                <a:gd name="T3" fmla="*/ 80 h 452"/>
                <a:gd name="T4" fmla="*/ 0 w 452"/>
                <a:gd name="T5" fmla="*/ 138 h 452"/>
                <a:gd name="T6" fmla="*/ 18 w 452"/>
                <a:gd name="T7" fmla="*/ 451 h 452"/>
                <a:gd name="T8" fmla="*/ 451 w 452"/>
                <a:gd name="T9" fmla="*/ 451 h 452"/>
                <a:gd name="T10" fmla="*/ 363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363" y="0"/>
                  </a:moveTo>
                  <a:lnTo>
                    <a:pt x="146" y="80"/>
                  </a:lnTo>
                  <a:lnTo>
                    <a:pt x="0" y="138"/>
                  </a:lnTo>
                  <a:lnTo>
                    <a:pt x="18" y="451"/>
                  </a:lnTo>
                  <a:lnTo>
                    <a:pt x="451" y="451"/>
                  </a:lnTo>
                  <a:lnTo>
                    <a:pt x="363" y="0"/>
                  </a:lnTo>
                </a:path>
              </a:pathLst>
            </a:custGeom>
            <a:solidFill>
              <a:srgbClr val="04040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0" name="Freeform 107"/>
            <p:cNvSpPr>
              <a:spLocks noChangeArrowheads="1"/>
            </p:cNvSpPr>
            <p:nvPr/>
          </p:nvSpPr>
          <p:spPr bwMode="auto">
            <a:xfrm>
              <a:off x="13280743" y="5819038"/>
              <a:ext cx="1019967" cy="304706"/>
            </a:xfrm>
            <a:custGeom>
              <a:avLst/>
              <a:gdLst>
                <a:gd name="T0" fmla="*/ 721 w 1067"/>
                <a:gd name="T1" fmla="*/ 0 h 324"/>
                <a:gd name="T2" fmla="*/ 0 w 1067"/>
                <a:gd name="T3" fmla="*/ 58 h 324"/>
                <a:gd name="T4" fmla="*/ 243 w 1067"/>
                <a:gd name="T5" fmla="*/ 319 h 324"/>
                <a:gd name="T6" fmla="*/ 522 w 1067"/>
                <a:gd name="T7" fmla="*/ 323 h 324"/>
                <a:gd name="T8" fmla="*/ 974 w 1067"/>
                <a:gd name="T9" fmla="*/ 212 h 324"/>
                <a:gd name="T10" fmla="*/ 1066 w 1067"/>
                <a:gd name="T11" fmla="*/ 44 h 324"/>
                <a:gd name="T12" fmla="*/ 721 w 1067"/>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1" name="Freeform 108"/>
            <p:cNvSpPr>
              <a:spLocks noChangeArrowheads="1"/>
            </p:cNvSpPr>
            <p:nvPr/>
          </p:nvSpPr>
          <p:spPr bwMode="auto">
            <a:xfrm>
              <a:off x="13280743" y="5819038"/>
              <a:ext cx="1019967" cy="304706"/>
            </a:xfrm>
            <a:custGeom>
              <a:avLst/>
              <a:gdLst>
                <a:gd name="T0" fmla="*/ 721 w 1067"/>
                <a:gd name="T1" fmla="*/ 0 h 324"/>
                <a:gd name="T2" fmla="*/ 0 w 1067"/>
                <a:gd name="T3" fmla="*/ 58 h 324"/>
                <a:gd name="T4" fmla="*/ 243 w 1067"/>
                <a:gd name="T5" fmla="*/ 319 h 324"/>
                <a:gd name="T6" fmla="*/ 522 w 1067"/>
                <a:gd name="T7" fmla="*/ 323 h 324"/>
                <a:gd name="T8" fmla="*/ 974 w 1067"/>
                <a:gd name="T9" fmla="*/ 212 h 324"/>
                <a:gd name="T10" fmla="*/ 1066 w 1067"/>
                <a:gd name="T11" fmla="*/ 44 h 324"/>
                <a:gd name="T12" fmla="*/ 721 w 1067"/>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2" name="Freeform 109"/>
            <p:cNvSpPr>
              <a:spLocks noChangeArrowheads="1"/>
            </p:cNvSpPr>
            <p:nvPr/>
          </p:nvSpPr>
          <p:spPr bwMode="auto">
            <a:xfrm>
              <a:off x="13234188" y="6652747"/>
              <a:ext cx="914162" cy="376650"/>
            </a:xfrm>
            <a:custGeom>
              <a:avLst/>
              <a:gdLst>
                <a:gd name="T0" fmla="*/ 548 w 956"/>
                <a:gd name="T1" fmla="*/ 0 h 395"/>
                <a:gd name="T2" fmla="*/ 181 w 956"/>
                <a:gd name="T3" fmla="*/ 40 h 395"/>
                <a:gd name="T4" fmla="*/ 0 w 956"/>
                <a:gd name="T5" fmla="*/ 18 h 395"/>
                <a:gd name="T6" fmla="*/ 0 w 956"/>
                <a:gd name="T7" fmla="*/ 129 h 395"/>
                <a:gd name="T8" fmla="*/ 4 w 956"/>
                <a:gd name="T9" fmla="*/ 129 h 395"/>
                <a:gd name="T10" fmla="*/ 96 w 956"/>
                <a:gd name="T11" fmla="*/ 151 h 395"/>
                <a:gd name="T12" fmla="*/ 154 w 956"/>
                <a:gd name="T13" fmla="*/ 341 h 395"/>
                <a:gd name="T14" fmla="*/ 720 w 956"/>
                <a:gd name="T15" fmla="*/ 394 h 395"/>
                <a:gd name="T16" fmla="*/ 920 w 956"/>
                <a:gd name="T17" fmla="*/ 363 h 395"/>
                <a:gd name="T18" fmla="*/ 955 w 956"/>
                <a:gd name="T19" fmla="*/ 94 h 395"/>
                <a:gd name="T20" fmla="*/ 548 w 956"/>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3" name="Freeform 110"/>
            <p:cNvSpPr>
              <a:spLocks noChangeArrowheads="1"/>
            </p:cNvSpPr>
            <p:nvPr/>
          </p:nvSpPr>
          <p:spPr bwMode="auto">
            <a:xfrm>
              <a:off x="13234188" y="6652747"/>
              <a:ext cx="914162" cy="376650"/>
            </a:xfrm>
            <a:custGeom>
              <a:avLst/>
              <a:gdLst>
                <a:gd name="T0" fmla="*/ 548 w 956"/>
                <a:gd name="T1" fmla="*/ 0 h 395"/>
                <a:gd name="T2" fmla="*/ 181 w 956"/>
                <a:gd name="T3" fmla="*/ 40 h 395"/>
                <a:gd name="T4" fmla="*/ 0 w 956"/>
                <a:gd name="T5" fmla="*/ 18 h 395"/>
                <a:gd name="T6" fmla="*/ 0 w 956"/>
                <a:gd name="T7" fmla="*/ 129 h 395"/>
                <a:gd name="T8" fmla="*/ 4 w 956"/>
                <a:gd name="T9" fmla="*/ 129 h 395"/>
                <a:gd name="T10" fmla="*/ 96 w 956"/>
                <a:gd name="T11" fmla="*/ 151 h 395"/>
                <a:gd name="T12" fmla="*/ 154 w 956"/>
                <a:gd name="T13" fmla="*/ 341 h 395"/>
                <a:gd name="T14" fmla="*/ 720 w 956"/>
                <a:gd name="T15" fmla="*/ 394 h 395"/>
                <a:gd name="T16" fmla="*/ 920 w 956"/>
                <a:gd name="T17" fmla="*/ 363 h 395"/>
                <a:gd name="T18" fmla="*/ 955 w 956"/>
                <a:gd name="T19" fmla="*/ 94 h 395"/>
                <a:gd name="T20" fmla="*/ 548 w 956"/>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4" name="Freeform 111"/>
            <p:cNvSpPr>
              <a:spLocks noChangeArrowheads="1"/>
            </p:cNvSpPr>
            <p:nvPr/>
          </p:nvSpPr>
          <p:spPr bwMode="auto">
            <a:xfrm>
              <a:off x="12984486" y="6652747"/>
              <a:ext cx="249702" cy="118497"/>
            </a:xfrm>
            <a:custGeom>
              <a:avLst/>
              <a:gdLst>
                <a:gd name="T0" fmla="*/ 146 w 263"/>
                <a:gd name="T1" fmla="*/ 0 h 130"/>
                <a:gd name="T2" fmla="*/ 146 w 263"/>
                <a:gd name="T3" fmla="*/ 36 h 130"/>
                <a:gd name="T4" fmla="*/ 36 w 263"/>
                <a:gd name="T5" fmla="*/ 36 h 130"/>
                <a:gd name="T6" fmla="*/ 36 w 263"/>
                <a:gd name="T7" fmla="*/ 5 h 130"/>
                <a:gd name="T8" fmla="*/ 0 w 263"/>
                <a:gd name="T9" fmla="*/ 85 h 130"/>
                <a:gd name="T10" fmla="*/ 262 w 263"/>
                <a:gd name="T11" fmla="*/ 129 h 130"/>
                <a:gd name="T12" fmla="*/ 262 w 263"/>
                <a:gd name="T13" fmla="*/ 18 h 130"/>
                <a:gd name="T14" fmla="*/ 146 w 263"/>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5" name="Freeform 112"/>
            <p:cNvSpPr>
              <a:spLocks noChangeArrowheads="1"/>
            </p:cNvSpPr>
            <p:nvPr/>
          </p:nvSpPr>
          <p:spPr bwMode="auto">
            <a:xfrm>
              <a:off x="12984486" y="6652747"/>
              <a:ext cx="249702" cy="118497"/>
            </a:xfrm>
            <a:custGeom>
              <a:avLst/>
              <a:gdLst>
                <a:gd name="T0" fmla="*/ 146 w 263"/>
                <a:gd name="T1" fmla="*/ 0 h 130"/>
                <a:gd name="T2" fmla="*/ 146 w 263"/>
                <a:gd name="T3" fmla="*/ 36 h 130"/>
                <a:gd name="T4" fmla="*/ 36 w 263"/>
                <a:gd name="T5" fmla="*/ 36 h 130"/>
                <a:gd name="T6" fmla="*/ 36 w 263"/>
                <a:gd name="T7" fmla="*/ 5 h 130"/>
                <a:gd name="T8" fmla="*/ 0 w 263"/>
                <a:gd name="T9" fmla="*/ 85 h 130"/>
                <a:gd name="T10" fmla="*/ 262 w 263"/>
                <a:gd name="T11" fmla="*/ 129 h 130"/>
                <a:gd name="T12" fmla="*/ 262 w 263"/>
                <a:gd name="T13" fmla="*/ 18 h 130"/>
                <a:gd name="T14" fmla="*/ 146 w 263"/>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6" name="Freeform 113"/>
            <p:cNvSpPr>
              <a:spLocks noChangeArrowheads="1"/>
            </p:cNvSpPr>
            <p:nvPr/>
          </p:nvSpPr>
          <p:spPr bwMode="auto">
            <a:xfrm>
              <a:off x="13018344" y="6640051"/>
              <a:ext cx="101574" cy="42320"/>
            </a:xfrm>
            <a:custGeom>
              <a:avLst/>
              <a:gdLst>
                <a:gd name="T0" fmla="*/ 9 w 111"/>
                <a:gd name="T1" fmla="*/ 0 h 50"/>
                <a:gd name="T2" fmla="*/ 0 w 111"/>
                <a:gd name="T3" fmla="*/ 18 h 50"/>
                <a:gd name="T4" fmla="*/ 0 w 111"/>
                <a:gd name="T5" fmla="*/ 49 h 50"/>
                <a:gd name="T6" fmla="*/ 110 w 111"/>
                <a:gd name="T7" fmla="*/ 49 h 50"/>
                <a:gd name="T8" fmla="*/ 110 w 111"/>
                <a:gd name="T9" fmla="*/ 13 h 50"/>
                <a:gd name="T10" fmla="*/ 9 w 111"/>
                <a:gd name="T11" fmla="*/ 0 h 50"/>
              </a:gdLst>
              <a:ahLst/>
              <a:cxnLst>
                <a:cxn ang="0">
                  <a:pos x="T0" y="T1"/>
                </a:cxn>
                <a:cxn ang="0">
                  <a:pos x="T2" y="T3"/>
                </a:cxn>
                <a:cxn ang="0">
                  <a:pos x="T4" y="T5"/>
                </a:cxn>
                <a:cxn ang="0">
                  <a:pos x="T6" y="T7"/>
                </a:cxn>
                <a:cxn ang="0">
                  <a:pos x="T8" y="T9"/>
                </a:cxn>
                <a:cxn ang="0">
                  <a:pos x="T10" y="T11"/>
                </a:cxn>
              </a:cxnLst>
              <a:rect l="0" t="0" r="r" b="b"/>
              <a:pathLst>
                <a:path w="111" h="50">
                  <a:moveTo>
                    <a:pt x="9" y="0"/>
                  </a:moveTo>
                  <a:lnTo>
                    <a:pt x="0" y="18"/>
                  </a:lnTo>
                  <a:lnTo>
                    <a:pt x="0" y="49"/>
                  </a:lnTo>
                  <a:lnTo>
                    <a:pt x="110" y="49"/>
                  </a:lnTo>
                  <a:lnTo>
                    <a:pt x="110" y="13"/>
                  </a:lnTo>
                  <a:lnTo>
                    <a:pt x="9" y="0"/>
                  </a:lnTo>
                </a:path>
              </a:pathLst>
            </a:custGeom>
            <a:solidFill>
              <a:srgbClr val="85878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7" name="Freeform 114"/>
            <p:cNvSpPr>
              <a:spLocks noChangeArrowheads="1"/>
            </p:cNvSpPr>
            <p:nvPr/>
          </p:nvSpPr>
          <p:spPr bwMode="auto">
            <a:xfrm>
              <a:off x="13018344" y="6640051"/>
              <a:ext cx="101574" cy="42320"/>
            </a:xfrm>
            <a:custGeom>
              <a:avLst/>
              <a:gdLst>
                <a:gd name="T0" fmla="*/ 9 w 111"/>
                <a:gd name="T1" fmla="*/ 0 h 50"/>
                <a:gd name="T2" fmla="*/ 0 w 111"/>
                <a:gd name="T3" fmla="*/ 18 h 50"/>
                <a:gd name="T4" fmla="*/ 0 w 111"/>
                <a:gd name="T5" fmla="*/ 49 h 50"/>
                <a:gd name="T6" fmla="*/ 110 w 111"/>
                <a:gd name="T7" fmla="*/ 49 h 50"/>
                <a:gd name="T8" fmla="*/ 110 w 111"/>
                <a:gd name="T9" fmla="*/ 13 h 50"/>
                <a:gd name="T10" fmla="*/ 9 w 111"/>
                <a:gd name="T11" fmla="*/ 0 h 50"/>
              </a:gdLst>
              <a:ahLst/>
              <a:cxnLst>
                <a:cxn ang="0">
                  <a:pos x="T0" y="T1"/>
                </a:cxn>
                <a:cxn ang="0">
                  <a:pos x="T2" y="T3"/>
                </a:cxn>
                <a:cxn ang="0">
                  <a:pos x="T4" y="T5"/>
                </a:cxn>
                <a:cxn ang="0">
                  <a:pos x="T6" y="T7"/>
                </a:cxn>
                <a:cxn ang="0">
                  <a:pos x="T8" y="T9"/>
                </a:cxn>
                <a:cxn ang="0">
                  <a:pos x="T10" y="T11"/>
                </a:cxn>
              </a:cxnLst>
              <a:rect l="0" t="0" r="r" b="b"/>
              <a:pathLst>
                <a:path w="111" h="50">
                  <a:moveTo>
                    <a:pt x="9" y="0"/>
                  </a:moveTo>
                  <a:lnTo>
                    <a:pt x="0" y="18"/>
                  </a:lnTo>
                  <a:lnTo>
                    <a:pt x="0" y="49"/>
                  </a:lnTo>
                  <a:lnTo>
                    <a:pt x="110" y="49"/>
                  </a:lnTo>
                  <a:lnTo>
                    <a:pt x="110" y="13"/>
                  </a:lnTo>
                  <a:lnTo>
                    <a:pt x="9" y="0"/>
                  </a:lnTo>
                </a:path>
              </a:pathLst>
            </a:custGeom>
            <a:solidFill>
              <a:srgbClr val="85878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8" name="Freeform 115"/>
            <p:cNvSpPr>
              <a:spLocks noChangeArrowheads="1"/>
            </p:cNvSpPr>
            <p:nvPr/>
          </p:nvSpPr>
          <p:spPr bwMode="auto">
            <a:xfrm>
              <a:off x="12921003" y="6470770"/>
              <a:ext cx="1248508" cy="537467"/>
            </a:xfrm>
            <a:custGeom>
              <a:avLst/>
              <a:gdLst>
                <a:gd name="T0" fmla="*/ 115 w 1306"/>
                <a:gd name="T1" fmla="*/ 271 h 563"/>
                <a:gd name="T2" fmla="*/ 115 w 1306"/>
                <a:gd name="T3" fmla="*/ 271 h 563"/>
                <a:gd name="T4" fmla="*/ 314 w 1306"/>
                <a:gd name="T5" fmla="*/ 182 h 563"/>
                <a:gd name="T6" fmla="*/ 478 w 1306"/>
                <a:gd name="T7" fmla="*/ 266 h 563"/>
                <a:gd name="T8" fmla="*/ 504 w 1306"/>
                <a:gd name="T9" fmla="*/ 421 h 563"/>
                <a:gd name="T10" fmla="*/ 469 w 1306"/>
                <a:gd name="T11" fmla="*/ 470 h 563"/>
                <a:gd name="T12" fmla="*/ 482 w 1306"/>
                <a:gd name="T13" fmla="*/ 527 h 563"/>
                <a:gd name="T14" fmla="*/ 1013 w 1306"/>
                <a:gd name="T15" fmla="*/ 562 h 563"/>
                <a:gd name="T16" fmla="*/ 1305 w 1306"/>
                <a:gd name="T17" fmla="*/ 412 h 563"/>
                <a:gd name="T18" fmla="*/ 1261 w 1306"/>
                <a:gd name="T19" fmla="*/ 195 h 563"/>
                <a:gd name="T20" fmla="*/ 1013 w 1306"/>
                <a:gd name="T21" fmla="*/ 133 h 563"/>
                <a:gd name="T22" fmla="*/ 934 w 1306"/>
                <a:gd name="T23" fmla="*/ 142 h 563"/>
                <a:gd name="T24" fmla="*/ 712 w 1306"/>
                <a:gd name="T25" fmla="*/ 0 h 563"/>
                <a:gd name="T26" fmla="*/ 527 w 1306"/>
                <a:gd name="T27" fmla="*/ 67 h 563"/>
                <a:gd name="T28" fmla="*/ 513 w 1306"/>
                <a:gd name="T29" fmla="*/ 103 h 563"/>
                <a:gd name="T30" fmla="*/ 265 w 1306"/>
                <a:gd name="T31" fmla="*/ 40 h 563"/>
                <a:gd name="T32" fmla="*/ 40 w 1306"/>
                <a:gd name="T33" fmla="*/ 182 h 563"/>
                <a:gd name="T34" fmla="*/ 115 w 1306"/>
                <a:gd name="T35" fmla="*/ 271 h 563"/>
                <a:gd name="T36" fmla="*/ 717 w 1306"/>
                <a:gd name="T37" fmla="*/ 98 h 563"/>
                <a:gd name="T38" fmla="*/ 717 w 1306"/>
                <a:gd name="T39" fmla="*/ 98 h 563"/>
                <a:gd name="T40" fmla="*/ 739 w 1306"/>
                <a:gd name="T41" fmla="*/ 155 h 563"/>
                <a:gd name="T42" fmla="*/ 628 w 1306"/>
                <a:gd name="T43" fmla="*/ 129 h 563"/>
                <a:gd name="T44" fmla="*/ 717 w 1306"/>
                <a:gd name="T45" fmla="*/ 9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6" h="563">
                  <a:moveTo>
                    <a:pt x="115" y="271"/>
                  </a:moveTo>
                  <a:lnTo>
                    <a:pt x="115" y="271"/>
                  </a:lnTo>
                  <a:cubicBezTo>
                    <a:pt x="234" y="235"/>
                    <a:pt x="314" y="182"/>
                    <a:pt x="314" y="182"/>
                  </a:cubicBezTo>
                  <a:cubicBezTo>
                    <a:pt x="478" y="266"/>
                    <a:pt x="478" y="266"/>
                    <a:pt x="478" y="266"/>
                  </a:cubicBezTo>
                  <a:cubicBezTo>
                    <a:pt x="504" y="421"/>
                    <a:pt x="504" y="421"/>
                    <a:pt x="504" y="421"/>
                  </a:cubicBezTo>
                  <a:cubicBezTo>
                    <a:pt x="469" y="470"/>
                    <a:pt x="469" y="470"/>
                    <a:pt x="469" y="470"/>
                  </a:cubicBezTo>
                  <a:cubicBezTo>
                    <a:pt x="482" y="527"/>
                    <a:pt x="482" y="527"/>
                    <a:pt x="482" y="527"/>
                  </a:cubicBezTo>
                  <a:cubicBezTo>
                    <a:pt x="1013" y="562"/>
                    <a:pt x="1013" y="562"/>
                    <a:pt x="1013" y="562"/>
                  </a:cubicBezTo>
                  <a:cubicBezTo>
                    <a:pt x="1305" y="412"/>
                    <a:pt x="1305" y="412"/>
                    <a:pt x="1305" y="412"/>
                  </a:cubicBezTo>
                  <a:cubicBezTo>
                    <a:pt x="1261" y="195"/>
                    <a:pt x="1261" y="195"/>
                    <a:pt x="1261" y="195"/>
                  </a:cubicBezTo>
                  <a:cubicBezTo>
                    <a:pt x="1013" y="133"/>
                    <a:pt x="1013" y="133"/>
                    <a:pt x="1013" y="133"/>
                  </a:cubicBezTo>
                  <a:cubicBezTo>
                    <a:pt x="934" y="142"/>
                    <a:pt x="934" y="142"/>
                    <a:pt x="934" y="142"/>
                  </a:cubicBezTo>
                  <a:cubicBezTo>
                    <a:pt x="712" y="0"/>
                    <a:pt x="712" y="0"/>
                    <a:pt x="712" y="0"/>
                  </a:cubicBezTo>
                  <a:cubicBezTo>
                    <a:pt x="527" y="67"/>
                    <a:pt x="527" y="67"/>
                    <a:pt x="527" y="67"/>
                  </a:cubicBezTo>
                  <a:cubicBezTo>
                    <a:pt x="527" y="67"/>
                    <a:pt x="518" y="85"/>
                    <a:pt x="513" y="103"/>
                  </a:cubicBezTo>
                  <a:cubicBezTo>
                    <a:pt x="265" y="40"/>
                    <a:pt x="265" y="40"/>
                    <a:pt x="265" y="40"/>
                  </a:cubicBezTo>
                  <a:cubicBezTo>
                    <a:pt x="40" y="182"/>
                    <a:pt x="40" y="182"/>
                    <a:pt x="40" y="182"/>
                  </a:cubicBezTo>
                  <a:cubicBezTo>
                    <a:pt x="40" y="182"/>
                    <a:pt x="0" y="310"/>
                    <a:pt x="115" y="271"/>
                  </a:cubicBezTo>
                  <a:close/>
                  <a:moveTo>
                    <a:pt x="717" y="98"/>
                  </a:moveTo>
                  <a:lnTo>
                    <a:pt x="717" y="98"/>
                  </a:lnTo>
                  <a:cubicBezTo>
                    <a:pt x="739" y="155"/>
                    <a:pt x="739" y="155"/>
                    <a:pt x="739" y="155"/>
                  </a:cubicBezTo>
                  <a:cubicBezTo>
                    <a:pt x="628" y="129"/>
                    <a:pt x="628" y="129"/>
                    <a:pt x="628" y="129"/>
                  </a:cubicBezTo>
                  <a:cubicBezTo>
                    <a:pt x="677" y="111"/>
                    <a:pt x="717" y="98"/>
                    <a:pt x="717" y="98"/>
                  </a:cubicBezTo>
                  <a:close/>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89" name="Freeform 116"/>
            <p:cNvSpPr>
              <a:spLocks noChangeArrowheads="1"/>
            </p:cNvSpPr>
            <p:nvPr/>
          </p:nvSpPr>
          <p:spPr bwMode="auto">
            <a:xfrm>
              <a:off x="13255349" y="5628597"/>
              <a:ext cx="1083451" cy="495147"/>
            </a:xfrm>
            <a:custGeom>
              <a:avLst/>
              <a:gdLst>
                <a:gd name="T0" fmla="*/ 0 w 1133"/>
                <a:gd name="T1" fmla="*/ 257 h 519"/>
                <a:gd name="T2" fmla="*/ 17 w 1133"/>
                <a:gd name="T3" fmla="*/ 111 h 519"/>
                <a:gd name="T4" fmla="*/ 114 w 1133"/>
                <a:gd name="T5" fmla="*/ 35 h 519"/>
                <a:gd name="T6" fmla="*/ 778 w 1133"/>
                <a:gd name="T7" fmla="*/ 9 h 519"/>
                <a:gd name="T8" fmla="*/ 1132 w 1133"/>
                <a:gd name="T9" fmla="*/ 0 h 519"/>
                <a:gd name="T10" fmla="*/ 1070 w 1133"/>
                <a:gd name="T11" fmla="*/ 283 h 519"/>
                <a:gd name="T12" fmla="*/ 778 w 1133"/>
                <a:gd name="T13" fmla="*/ 434 h 519"/>
                <a:gd name="T14" fmla="*/ 650 w 1133"/>
                <a:gd name="T15" fmla="*/ 429 h 519"/>
                <a:gd name="T16" fmla="*/ 513 w 1133"/>
                <a:gd name="T17" fmla="*/ 518 h 519"/>
                <a:gd name="T18" fmla="*/ 269 w 1133"/>
                <a:gd name="T19" fmla="*/ 518 h 519"/>
                <a:gd name="T20" fmla="*/ 261 w 1133"/>
                <a:gd name="T21" fmla="*/ 403 h 519"/>
                <a:gd name="T22" fmla="*/ 247 w 1133"/>
                <a:gd name="T23" fmla="*/ 403 h 519"/>
                <a:gd name="T24" fmla="*/ 0 w 1133"/>
                <a:gd name="T25" fmla="*/ 257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519">
                  <a:moveTo>
                    <a:pt x="0" y="257"/>
                  </a:moveTo>
                  <a:lnTo>
                    <a:pt x="17" y="111"/>
                  </a:lnTo>
                  <a:lnTo>
                    <a:pt x="114" y="35"/>
                  </a:lnTo>
                  <a:lnTo>
                    <a:pt x="778" y="9"/>
                  </a:lnTo>
                  <a:lnTo>
                    <a:pt x="1132" y="0"/>
                  </a:lnTo>
                  <a:lnTo>
                    <a:pt x="1070" y="283"/>
                  </a:lnTo>
                  <a:lnTo>
                    <a:pt x="778" y="434"/>
                  </a:lnTo>
                  <a:lnTo>
                    <a:pt x="650" y="429"/>
                  </a:lnTo>
                  <a:lnTo>
                    <a:pt x="513" y="518"/>
                  </a:lnTo>
                  <a:lnTo>
                    <a:pt x="269" y="518"/>
                  </a:lnTo>
                  <a:lnTo>
                    <a:pt x="261" y="403"/>
                  </a:lnTo>
                  <a:lnTo>
                    <a:pt x="247" y="403"/>
                  </a:lnTo>
                  <a:lnTo>
                    <a:pt x="0" y="257"/>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0" name="Freeform 117"/>
            <p:cNvSpPr>
              <a:spLocks noChangeArrowheads="1"/>
            </p:cNvSpPr>
            <p:nvPr/>
          </p:nvSpPr>
          <p:spPr bwMode="auto">
            <a:xfrm>
              <a:off x="14076402" y="5535492"/>
              <a:ext cx="1671731" cy="465523"/>
            </a:xfrm>
            <a:custGeom>
              <a:avLst/>
              <a:gdLst>
                <a:gd name="T0" fmla="*/ 1744 w 1745"/>
                <a:gd name="T1" fmla="*/ 0 h 488"/>
                <a:gd name="T2" fmla="*/ 1744 w 1745"/>
                <a:gd name="T3" fmla="*/ 0 h 488"/>
                <a:gd name="T4" fmla="*/ 1682 w 1745"/>
                <a:gd name="T5" fmla="*/ 487 h 488"/>
                <a:gd name="T6" fmla="*/ 0 w 1745"/>
                <a:gd name="T7" fmla="*/ 420 h 488"/>
                <a:gd name="T8" fmla="*/ 22 w 1745"/>
                <a:gd name="T9" fmla="*/ 110 h 488"/>
                <a:gd name="T10" fmla="*/ 1744 w 1745"/>
                <a:gd name="T11" fmla="*/ 0 h 488"/>
              </a:gdLst>
              <a:ahLst/>
              <a:cxnLst>
                <a:cxn ang="0">
                  <a:pos x="T0" y="T1"/>
                </a:cxn>
                <a:cxn ang="0">
                  <a:pos x="T2" y="T3"/>
                </a:cxn>
                <a:cxn ang="0">
                  <a:pos x="T4" y="T5"/>
                </a:cxn>
                <a:cxn ang="0">
                  <a:pos x="T6" y="T7"/>
                </a:cxn>
                <a:cxn ang="0">
                  <a:pos x="T8" y="T9"/>
                </a:cxn>
                <a:cxn ang="0">
                  <a:pos x="T10" y="T11"/>
                </a:cxn>
              </a:cxnLst>
              <a:rect l="0" t="0" r="r" b="b"/>
              <a:pathLst>
                <a:path w="1745" h="488">
                  <a:moveTo>
                    <a:pt x="1744" y="0"/>
                  </a:moveTo>
                  <a:lnTo>
                    <a:pt x="1744" y="0"/>
                  </a:lnTo>
                  <a:cubicBezTo>
                    <a:pt x="1726" y="115"/>
                    <a:pt x="1704" y="239"/>
                    <a:pt x="1682" y="487"/>
                  </a:cubicBezTo>
                  <a:cubicBezTo>
                    <a:pt x="0" y="420"/>
                    <a:pt x="0" y="420"/>
                    <a:pt x="0" y="420"/>
                  </a:cubicBezTo>
                  <a:cubicBezTo>
                    <a:pt x="22" y="110"/>
                    <a:pt x="22" y="110"/>
                    <a:pt x="22" y="110"/>
                  </a:cubicBezTo>
                  <a:lnTo>
                    <a:pt x="1744" y="0"/>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1" name="Freeform 118"/>
            <p:cNvSpPr>
              <a:spLocks noChangeArrowheads="1"/>
            </p:cNvSpPr>
            <p:nvPr/>
          </p:nvSpPr>
          <p:spPr bwMode="auto">
            <a:xfrm>
              <a:off x="14038312" y="5129218"/>
              <a:ext cx="2831362" cy="1777451"/>
            </a:xfrm>
            <a:custGeom>
              <a:avLst/>
              <a:gdLst>
                <a:gd name="T0" fmla="*/ 0 w 2956"/>
                <a:gd name="T1" fmla="*/ 1855 h 1856"/>
                <a:gd name="T2" fmla="*/ 0 w 2956"/>
                <a:gd name="T3" fmla="*/ 1855 h 1856"/>
                <a:gd name="T4" fmla="*/ 2172 w 2956"/>
                <a:gd name="T5" fmla="*/ 1815 h 1856"/>
                <a:gd name="T6" fmla="*/ 2570 w 2956"/>
                <a:gd name="T7" fmla="*/ 1505 h 1856"/>
                <a:gd name="T8" fmla="*/ 2898 w 2956"/>
                <a:gd name="T9" fmla="*/ 478 h 1856"/>
                <a:gd name="T10" fmla="*/ 2655 w 2956"/>
                <a:gd name="T11" fmla="*/ 44 h 1856"/>
                <a:gd name="T12" fmla="*/ 2650 w 2956"/>
                <a:gd name="T13" fmla="*/ 44 h 1856"/>
                <a:gd name="T14" fmla="*/ 2239 w 2956"/>
                <a:gd name="T15" fmla="*/ 288 h 1856"/>
                <a:gd name="T16" fmla="*/ 2004 w 2956"/>
                <a:gd name="T17" fmla="*/ 1186 h 1856"/>
                <a:gd name="T18" fmla="*/ 1747 w 2956"/>
                <a:gd name="T19" fmla="*/ 1381 h 1856"/>
                <a:gd name="T20" fmla="*/ 61 w 2956"/>
                <a:gd name="T21" fmla="*/ 1580 h 1856"/>
                <a:gd name="T22" fmla="*/ 0 w 2956"/>
                <a:gd name="T23" fmla="*/ 185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6" h="1856">
                  <a:moveTo>
                    <a:pt x="0" y="1855"/>
                  </a:moveTo>
                  <a:lnTo>
                    <a:pt x="0" y="1855"/>
                  </a:lnTo>
                  <a:cubicBezTo>
                    <a:pt x="2172" y="1815"/>
                    <a:pt x="2172" y="1815"/>
                    <a:pt x="2172" y="1815"/>
                  </a:cubicBezTo>
                  <a:cubicBezTo>
                    <a:pt x="2358" y="1815"/>
                    <a:pt x="2522" y="1686"/>
                    <a:pt x="2570" y="1505"/>
                  </a:cubicBezTo>
                  <a:cubicBezTo>
                    <a:pt x="2898" y="478"/>
                    <a:pt x="2898" y="478"/>
                    <a:pt x="2898" y="478"/>
                  </a:cubicBezTo>
                  <a:cubicBezTo>
                    <a:pt x="2955" y="293"/>
                    <a:pt x="2845" y="93"/>
                    <a:pt x="2655" y="44"/>
                  </a:cubicBezTo>
                  <a:cubicBezTo>
                    <a:pt x="2650" y="44"/>
                    <a:pt x="2650" y="44"/>
                    <a:pt x="2650" y="44"/>
                  </a:cubicBezTo>
                  <a:cubicBezTo>
                    <a:pt x="2469" y="0"/>
                    <a:pt x="2283" y="107"/>
                    <a:pt x="2239" y="288"/>
                  </a:cubicBezTo>
                  <a:cubicBezTo>
                    <a:pt x="2004" y="1186"/>
                    <a:pt x="2004" y="1186"/>
                    <a:pt x="2004" y="1186"/>
                  </a:cubicBezTo>
                  <a:cubicBezTo>
                    <a:pt x="1973" y="1301"/>
                    <a:pt x="1867" y="1381"/>
                    <a:pt x="1747" y="1381"/>
                  </a:cubicBezTo>
                  <a:cubicBezTo>
                    <a:pt x="61" y="1580"/>
                    <a:pt x="61" y="1580"/>
                    <a:pt x="61" y="1580"/>
                  </a:cubicBezTo>
                  <a:lnTo>
                    <a:pt x="0" y="1855"/>
                  </a:lnTo>
                </a:path>
              </a:pathLst>
            </a:custGeom>
            <a:solidFill>
              <a:srgbClr val="FED1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2" name="Freeform 119"/>
            <p:cNvSpPr>
              <a:spLocks noChangeArrowheads="1"/>
            </p:cNvSpPr>
            <p:nvPr/>
          </p:nvSpPr>
          <p:spPr bwMode="auto">
            <a:xfrm>
              <a:off x="17538366" y="1790149"/>
              <a:ext cx="1134238" cy="1730899"/>
            </a:xfrm>
            <a:custGeom>
              <a:avLst/>
              <a:gdLst>
                <a:gd name="T0" fmla="*/ 155 w 1187"/>
                <a:gd name="T1" fmla="*/ 991 h 1806"/>
                <a:gd name="T2" fmla="*/ 301 w 1187"/>
                <a:gd name="T3" fmla="*/ 1469 h 1806"/>
                <a:gd name="T4" fmla="*/ 301 w 1187"/>
                <a:gd name="T5" fmla="*/ 1597 h 1806"/>
                <a:gd name="T6" fmla="*/ 301 w 1187"/>
                <a:gd name="T7" fmla="*/ 1726 h 1806"/>
                <a:gd name="T8" fmla="*/ 796 w 1187"/>
                <a:gd name="T9" fmla="*/ 1805 h 1806"/>
                <a:gd name="T10" fmla="*/ 849 w 1187"/>
                <a:gd name="T11" fmla="*/ 1664 h 1806"/>
                <a:gd name="T12" fmla="*/ 849 w 1187"/>
                <a:gd name="T13" fmla="*/ 1531 h 1806"/>
                <a:gd name="T14" fmla="*/ 858 w 1187"/>
                <a:gd name="T15" fmla="*/ 1412 h 1806"/>
                <a:gd name="T16" fmla="*/ 1031 w 1187"/>
                <a:gd name="T17" fmla="*/ 991 h 1806"/>
                <a:gd name="T18" fmla="*/ 593 w 1187"/>
                <a:gd name="T19" fmla="*/ 0 h 1806"/>
                <a:gd name="T20" fmla="*/ 155 w 1187"/>
                <a:gd name="T21" fmla="*/ 991 h 1806"/>
                <a:gd name="T22" fmla="*/ 575 w 1187"/>
                <a:gd name="T23" fmla="*/ 1102 h 1806"/>
                <a:gd name="T24" fmla="*/ 593 w 1187"/>
                <a:gd name="T25" fmla="*/ 1080 h 1806"/>
                <a:gd name="T26" fmla="*/ 615 w 1187"/>
                <a:gd name="T27" fmla="*/ 1385 h 1806"/>
                <a:gd name="T28" fmla="*/ 575 w 1187"/>
                <a:gd name="T29" fmla="*/ 1102 h 1806"/>
                <a:gd name="T30" fmla="*/ 221 w 1187"/>
                <a:gd name="T31" fmla="*/ 934 h 1806"/>
                <a:gd name="T32" fmla="*/ 593 w 1187"/>
                <a:gd name="T33" fmla="*/ 93 h 1806"/>
                <a:gd name="T34" fmla="*/ 965 w 1187"/>
                <a:gd name="T35" fmla="*/ 934 h 1806"/>
                <a:gd name="T36" fmla="*/ 960 w 1187"/>
                <a:gd name="T37" fmla="*/ 938 h 1806"/>
                <a:gd name="T38" fmla="*/ 703 w 1187"/>
                <a:gd name="T39" fmla="*/ 1385 h 1806"/>
                <a:gd name="T40" fmla="*/ 703 w 1187"/>
                <a:gd name="T41" fmla="*/ 1089 h 1806"/>
                <a:gd name="T42" fmla="*/ 827 w 1187"/>
                <a:gd name="T43" fmla="*/ 615 h 1806"/>
                <a:gd name="T44" fmla="*/ 699 w 1187"/>
                <a:gd name="T45" fmla="*/ 951 h 1806"/>
                <a:gd name="T46" fmla="*/ 681 w 1187"/>
                <a:gd name="T47" fmla="*/ 752 h 1806"/>
                <a:gd name="T48" fmla="*/ 659 w 1187"/>
                <a:gd name="T49" fmla="*/ 1013 h 1806"/>
                <a:gd name="T50" fmla="*/ 527 w 1187"/>
                <a:gd name="T51" fmla="*/ 1013 h 1806"/>
                <a:gd name="T52" fmla="*/ 504 w 1187"/>
                <a:gd name="T53" fmla="*/ 752 h 1806"/>
                <a:gd name="T54" fmla="*/ 487 w 1187"/>
                <a:gd name="T55" fmla="*/ 951 h 1806"/>
                <a:gd name="T56" fmla="*/ 359 w 1187"/>
                <a:gd name="T57" fmla="*/ 615 h 1806"/>
                <a:gd name="T58" fmla="*/ 482 w 1187"/>
                <a:gd name="T59" fmla="*/ 1089 h 1806"/>
                <a:gd name="T60" fmla="*/ 482 w 1187"/>
                <a:gd name="T61" fmla="*/ 1385 h 1806"/>
                <a:gd name="T62" fmla="*/ 225 w 1187"/>
                <a:gd name="T63" fmla="*/ 938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806">
                  <a:moveTo>
                    <a:pt x="155" y="991"/>
                  </a:moveTo>
                  <a:lnTo>
                    <a:pt x="155" y="991"/>
                  </a:lnTo>
                  <a:cubicBezTo>
                    <a:pt x="155" y="991"/>
                    <a:pt x="319" y="1203"/>
                    <a:pt x="327" y="1412"/>
                  </a:cubicBezTo>
                  <a:cubicBezTo>
                    <a:pt x="310" y="1425"/>
                    <a:pt x="301" y="1447"/>
                    <a:pt x="301" y="1469"/>
                  </a:cubicBezTo>
                  <a:cubicBezTo>
                    <a:pt x="301" y="1496"/>
                    <a:pt x="314" y="1518"/>
                    <a:pt x="336" y="1531"/>
                  </a:cubicBezTo>
                  <a:cubicBezTo>
                    <a:pt x="314" y="1549"/>
                    <a:pt x="301" y="1571"/>
                    <a:pt x="301" y="1597"/>
                  </a:cubicBezTo>
                  <a:cubicBezTo>
                    <a:pt x="301" y="1624"/>
                    <a:pt x="314" y="1646"/>
                    <a:pt x="336" y="1664"/>
                  </a:cubicBezTo>
                  <a:cubicBezTo>
                    <a:pt x="314" y="1677"/>
                    <a:pt x="301" y="1699"/>
                    <a:pt x="301" y="1726"/>
                  </a:cubicBezTo>
                  <a:cubicBezTo>
                    <a:pt x="301" y="1770"/>
                    <a:pt x="341" y="1805"/>
                    <a:pt x="389" y="1805"/>
                  </a:cubicBezTo>
                  <a:cubicBezTo>
                    <a:pt x="796" y="1805"/>
                    <a:pt x="796" y="1805"/>
                    <a:pt x="796" y="1805"/>
                  </a:cubicBezTo>
                  <a:cubicBezTo>
                    <a:pt x="845" y="1805"/>
                    <a:pt x="885" y="1770"/>
                    <a:pt x="885" y="1726"/>
                  </a:cubicBezTo>
                  <a:cubicBezTo>
                    <a:pt x="885" y="1699"/>
                    <a:pt x="871" y="1677"/>
                    <a:pt x="849" y="1664"/>
                  </a:cubicBezTo>
                  <a:cubicBezTo>
                    <a:pt x="871" y="1646"/>
                    <a:pt x="885" y="1624"/>
                    <a:pt x="885" y="1597"/>
                  </a:cubicBezTo>
                  <a:cubicBezTo>
                    <a:pt x="885" y="1571"/>
                    <a:pt x="871" y="1549"/>
                    <a:pt x="849" y="1531"/>
                  </a:cubicBezTo>
                  <a:cubicBezTo>
                    <a:pt x="871" y="1518"/>
                    <a:pt x="885" y="1496"/>
                    <a:pt x="885" y="1469"/>
                  </a:cubicBezTo>
                  <a:cubicBezTo>
                    <a:pt x="885" y="1447"/>
                    <a:pt x="876" y="1425"/>
                    <a:pt x="858" y="1412"/>
                  </a:cubicBezTo>
                  <a:cubicBezTo>
                    <a:pt x="867" y="1203"/>
                    <a:pt x="1031" y="991"/>
                    <a:pt x="1031" y="991"/>
                  </a:cubicBezTo>
                  <a:lnTo>
                    <a:pt x="1031" y="991"/>
                  </a:lnTo>
                  <a:cubicBezTo>
                    <a:pt x="1128" y="885"/>
                    <a:pt x="1186" y="748"/>
                    <a:pt x="1186" y="593"/>
                  </a:cubicBezTo>
                  <a:cubicBezTo>
                    <a:pt x="1186" y="266"/>
                    <a:pt x="920" y="0"/>
                    <a:pt x="593" y="0"/>
                  </a:cubicBezTo>
                  <a:cubicBezTo>
                    <a:pt x="265" y="0"/>
                    <a:pt x="0" y="266"/>
                    <a:pt x="0" y="593"/>
                  </a:cubicBezTo>
                  <a:cubicBezTo>
                    <a:pt x="0" y="748"/>
                    <a:pt x="57" y="885"/>
                    <a:pt x="155" y="991"/>
                  </a:cubicBezTo>
                  <a:close/>
                  <a:moveTo>
                    <a:pt x="575" y="1102"/>
                  </a:moveTo>
                  <a:lnTo>
                    <a:pt x="575" y="1102"/>
                  </a:lnTo>
                  <a:cubicBezTo>
                    <a:pt x="575" y="1093"/>
                    <a:pt x="575" y="1089"/>
                    <a:pt x="580" y="1084"/>
                  </a:cubicBezTo>
                  <a:cubicBezTo>
                    <a:pt x="580" y="1084"/>
                    <a:pt x="584" y="1080"/>
                    <a:pt x="593" y="1080"/>
                  </a:cubicBezTo>
                  <a:cubicBezTo>
                    <a:pt x="602" y="1080"/>
                    <a:pt x="615" y="1089"/>
                    <a:pt x="615" y="1102"/>
                  </a:cubicBezTo>
                  <a:cubicBezTo>
                    <a:pt x="615" y="1385"/>
                    <a:pt x="615" y="1385"/>
                    <a:pt x="615" y="1385"/>
                  </a:cubicBezTo>
                  <a:cubicBezTo>
                    <a:pt x="575" y="1385"/>
                    <a:pt x="575" y="1385"/>
                    <a:pt x="575" y="1385"/>
                  </a:cubicBezTo>
                  <a:lnTo>
                    <a:pt x="575" y="1102"/>
                  </a:lnTo>
                  <a:close/>
                  <a:moveTo>
                    <a:pt x="221" y="934"/>
                  </a:moveTo>
                  <a:lnTo>
                    <a:pt x="221" y="934"/>
                  </a:lnTo>
                  <a:cubicBezTo>
                    <a:pt x="137" y="841"/>
                    <a:pt x="88" y="722"/>
                    <a:pt x="88" y="593"/>
                  </a:cubicBezTo>
                  <a:cubicBezTo>
                    <a:pt x="88" y="319"/>
                    <a:pt x="314" y="93"/>
                    <a:pt x="593" y="93"/>
                  </a:cubicBezTo>
                  <a:cubicBezTo>
                    <a:pt x="871" y="93"/>
                    <a:pt x="1097" y="319"/>
                    <a:pt x="1097" y="593"/>
                  </a:cubicBezTo>
                  <a:cubicBezTo>
                    <a:pt x="1097" y="722"/>
                    <a:pt x="1048" y="841"/>
                    <a:pt x="965" y="934"/>
                  </a:cubicBezTo>
                  <a:lnTo>
                    <a:pt x="965" y="934"/>
                  </a:lnTo>
                  <a:cubicBezTo>
                    <a:pt x="960" y="938"/>
                    <a:pt x="960" y="938"/>
                    <a:pt x="960" y="938"/>
                  </a:cubicBezTo>
                  <a:cubicBezTo>
                    <a:pt x="956" y="947"/>
                    <a:pt x="788" y="1159"/>
                    <a:pt x="770" y="1385"/>
                  </a:cubicBezTo>
                  <a:cubicBezTo>
                    <a:pt x="703" y="1385"/>
                    <a:pt x="703" y="1385"/>
                    <a:pt x="703" y="1385"/>
                  </a:cubicBezTo>
                  <a:cubicBezTo>
                    <a:pt x="703" y="1102"/>
                    <a:pt x="703" y="1102"/>
                    <a:pt x="703" y="1102"/>
                  </a:cubicBezTo>
                  <a:cubicBezTo>
                    <a:pt x="703" y="1098"/>
                    <a:pt x="703" y="1093"/>
                    <a:pt x="703" y="1089"/>
                  </a:cubicBezTo>
                  <a:cubicBezTo>
                    <a:pt x="845" y="646"/>
                    <a:pt x="845" y="646"/>
                    <a:pt x="845" y="646"/>
                  </a:cubicBezTo>
                  <a:cubicBezTo>
                    <a:pt x="849" y="633"/>
                    <a:pt x="840" y="619"/>
                    <a:pt x="827" y="615"/>
                  </a:cubicBezTo>
                  <a:cubicBezTo>
                    <a:pt x="818" y="615"/>
                    <a:pt x="805" y="619"/>
                    <a:pt x="801" y="633"/>
                  </a:cubicBezTo>
                  <a:cubicBezTo>
                    <a:pt x="699" y="951"/>
                    <a:pt x="699" y="951"/>
                    <a:pt x="699" y="951"/>
                  </a:cubicBezTo>
                  <a:cubicBezTo>
                    <a:pt x="699" y="770"/>
                    <a:pt x="699" y="770"/>
                    <a:pt x="699" y="770"/>
                  </a:cubicBezTo>
                  <a:cubicBezTo>
                    <a:pt x="699" y="761"/>
                    <a:pt x="690" y="752"/>
                    <a:pt x="681" y="752"/>
                  </a:cubicBezTo>
                  <a:cubicBezTo>
                    <a:pt x="668" y="752"/>
                    <a:pt x="659" y="761"/>
                    <a:pt x="659" y="770"/>
                  </a:cubicBezTo>
                  <a:cubicBezTo>
                    <a:pt x="659" y="1013"/>
                    <a:pt x="659" y="1013"/>
                    <a:pt x="659" y="1013"/>
                  </a:cubicBezTo>
                  <a:cubicBezTo>
                    <a:pt x="641" y="1000"/>
                    <a:pt x="619" y="991"/>
                    <a:pt x="593" y="991"/>
                  </a:cubicBezTo>
                  <a:cubicBezTo>
                    <a:pt x="566" y="991"/>
                    <a:pt x="544" y="1000"/>
                    <a:pt x="527" y="1013"/>
                  </a:cubicBezTo>
                  <a:cubicBezTo>
                    <a:pt x="527" y="770"/>
                    <a:pt x="527" y="770"/>
                    <a:pt x="527" y="770"/>
                  </a:cubicBezTo>
                  <a:cubicBezTo>
                    <a:pt x="527" y="761"/>
                    <a:pt x="518" y="752"/>
                    <a:pt x="504" y="752"/>
                  </a:cubicBezTo>
                  <a:cubicBezTo>
                    <a:pt x="495" y="752"/>
                    <a:pt x="487" y="761"/>
                    <a:pt x="487" y="770"/>
                  </a:cubicBezTo>
                  <a:cubicBezTo>
                    <a:pt x="487" y="951"/>
                    <a:pt x="487" y="951"/>
                    <a:pt x="487" y="951"/>
                  </a:cubicBezTo>
                  <a:cubicBezTo>
                    <a:pt x="385" y="633"/>
                    <a:pt x="385" y="633"/>
                    <a:pt x="385" y="633"/>
                  </a:cubicBezTo>
                  <a:cubicBezTo>
                    <a:pt x="381" y="619"/>
                    <a:pt x="367" y="615"/>
                    <a:pt x="359" y="615"/>
                  </a:cubicBezTo>
                  <a:cubicBezTo>
                    <a:pt x="345" y="619"/>
                    <a:pt x="336" y="633"/>
                    <a:pt x="341" y="646"/>
                  </a:cubicBezTo>
                  <a:cubicBezTo>
                    <a:pt x="482" y="1089"/>
                    <a:pt x="482" y="1089"/>
                    <a:pt x="482" y="1089"/>
                  </a:cubicBezTo>
                  <a:cubicBezTo>
                    <a:pt x="482" y="1093"/>
                    <a:pt x="482" y="1098"/>
                    <a:pt x="482" y="1102"/>
                  </a:cubicBezTo>
                  <a:cubicBezTo>
                    <a:pt x="482" y="1385"/>
                    <a:pt x="482" y="1385"/>
                    <a:pt x="482" y="1385"/>
                  </a:cubicBezTo>
                  <a:cubicBezTo>
                    <a:pt x="416" y="1385"/>
                    <a:pt x="416" y="1385"/>
                    <a:pt x="416" y="1385"/>
                  </a:cubicBezTo>
                  <a:cubicBezTo>
                    <a:pt x="398" y="1159"/>
                    <a:pt x="230" y="947"/>
                    <a:pt x="225" y="938"/>
                  </a:cubicBezTo>
                  <a:cubicBezTo>
                    <a:pt x="221" y="934"/>
                    <a:pt x="221" y="934"/>
                    <a:pt x="221" y="934"/>
                  </a:cubicBezTo>
                  <a:close/>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3" name="Freeform 120"/>
            <p:cNvSpPr>
              <a:spLocks noChangeArrowheads="1"/>
            </p:cNvSpPr>
            <p:nvPr/>
          </p:nvSpPr>
          <p:spPr bwMode="auto">
            <a:xfrm>
              <a:off x="17948892" y="3542208"/>
              <a:ext cx="321649" cy="135425"/>
            </a:xfrm>
            <a:custGeom>
              <a:avLst/>
              <a:gdLst>
                <a:gd name="T0" fmla="*/ 191 w 338"/>
                <a:gd name="T1" fmla="*/ 145 h 146"/>
                <a:gd name="T2" fmla="*/ 191 w 338"/>
                <a:gd name="T3" fmla="*/ 145 h 146"/>
                <a:gd name="T4" fmla="*/ 147 w 338"/>
                <a:gd name="T5" fmla="*/ 145 h 146"/>
                <a:gd name="T6" fmla="*/ 0 w 338"/>
                <a:gd name="T7" fmla="*/ 0 h 146"/>
                <a:gd name="T8" fmla="*/ 337 w 338"/>
                <a:gd name="T9" fmla="*/ 0 h 146"/>
                <a:gd name="T10" fmla="*/ 191 w 338"/>
                <a:gd name="T11" fmla="*/ 145 h 146"/>
              </a:gdLst>
              <a:ahLst/>
              <a:cxnLst>
                <a:cxn ang="0">
                  <a:pos x="T0" y="T1"/>
                </a:cxn>
                <a:cxn ang="0">
                  <a:pos x="T2" y="T3"/>
                </a:cxn>
                <a:cxn ang="0">
                  <a:pos x="T4" y="T5"/>
                </a:cxn>
                <a:cxn ang="0">
                  <a:pos x="T6" y="T7"/>
                </a:cxn>
                <a:cxn ang="0">
                  <a:pos x="T8" y="T9"/>
                </a:cxn>
                <a:cxn ang="0">
                  <a:pos x="T10" y="T11"/>
                </a:cxn>
              </a:cxnLst>
              <a:rect l="0" t="0" r="r" b="b"/>
              <a:pathLst>
                <a:path w="338" h="146">
                  <a:moveTo>
                    <a:pt x="191" y="145"/>
                  </a:moveTo>
                  <a:lnTo>
                    <a:pt x="191" y="145"/>
                  </a:lnTo>
                  <a:cubicBezTo>
                    <a:pt x="147" y="145"/>
                    <a:pt x="147" y="145"/>
                    <a:pt x="147" y="145"/>
                  </a:cubicBezTo>
                  <a:cubicBezTo>
                    <a:pt x="67" y="145"/>
                    <a:pt x="0" y="84"/>
                    <a:pt x="0" y="0"/>
                  </a:cubicBezTo>
                  <a:cubicBezTo>
                    <a:pt x="337" y="0"/>
                    <a:pt x="337" y="0"/>
                    <a:pt x="337" y="0"/>
                  </a:cubicBezTo>
                  <a:cubicBezTo>
                    <a:pt x="337" y="84"/>
                    <a:pt x="271" y="145"/>
                    <a:pt x="191" y="145"/>
                  </a:cubicBez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4" name="Freeform 121"/>
            <p:cNvSpPr>
              <a:spLocks noChangeArrowheads="1"/>
            </p:cNvSpPr>
            <p:nvPr/>
          </p:nvSpPr>
          <p:spPr bwMode="auto">
            <a:xfrm>
              <a:off x="18050466" y="2492665"/>
              <a:ext cx="114270" cy="63480"/>
            </a:xfrm>
            <a:custGeom>
              <a:avLst/>
              <a:gdLst>
                <a:gd name="T0" fmla="*/ 35 w 125"/>
                <a:gd name="T1" fmla="*/ 0 h 71"/>
                <a:gd name="T2" fmla="*/ 35 w 125"/>
                <a:gd name="T3" fmla="*/ 0 h 71"/>
                <a:gd name="T4" fmla="*/ 93 w 125"/>
                <a:gd name="T5" fmla="*/ 0 h 71"/>
                <a:gd name="T6" fmla="*/ 124 w 125"/>
                <a:gd name="T7" fmla="*/ 35 h 71"/>
                <a:gd name="T8" fmla="*/ 93 w 125"/>
                <a:gd name="T9" fmla="*/ 70 h 71"/>
                <a:gd name="T10" fmla="*/ 35 w 125"/>
                <a:gd name="T11" fmla="*/ 70 h 71"/>
                <a:gd name="T12" fmla="*/ 0 w 125"/>
                <a:gd name="T13" fmla="*/ 35 h 71"/>
                <a:gd name="T14" fmla="*/ 35 w 125"/>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71">
                  <a:moveTo>
                    <a:pt x="35" y="0"/>
                  </a:moveTo>
                  <a:lnTo>
                    <a:pt x="35" y="0"/>
                  </a:lnTo>
                  <a:cubicBezTo>
                    <a:pt x="93" y="0"/>
                    <a:pt x="93" y="0"/>
                    <a:pt x="93" y="0"/>
                  </a:cubicBezTo>
                  <a:cubicBezTo>
                    <a:pt x="110" y="0"/>
                    <a:pt x="124" y="17"/>
                    <a:pt x="124" y="35"/>
                  </a:cubicBezTo>
                  <a:cubicBezTo>
                    <a:pt x="124" y="53"/>
                    <a:pt x="110" y="70"/>
                    <a:pt x="93" y="70"/>
                  </a:cubicBezTo>
                  <a:cubicBezTo>
                    <a:pt x="35" y="70"/>
                    <a:pt x="35" y="70"/>
                    <a:pt x="35" y="70"/>
                  </a:cubicBezTo>
                  <a:cubicBezTo>
                    <a:pt x="13" y="70"/>
                    <a:pt x="0" y="53"/>
                    <a:pt x="0" y="35"/>
                  </a:cubicBezTo>
                  <a:cubicBezTo>
                    <a:pt x="0" y="17"/>
                    <a:pt x="13" y="0"/>
                    <a:pt x="35" y="0"/>
                  </a:cubicBez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5" name="Freeform 122"/>
            <p:cNvSpPr>
              <a:spLocks noChangeArrowheads="1"/>
            </p:cNvSpPr>
            <p:nvPr/>
          </p:nvSpPr>
          <p:spPr bwMode="auto">
            <a:xfrm>
              <a:off x="17923499" y="2382632"/>
              <a:ext cx="372436" cy="25392"/>
            </a:xfrm>
            <a:custGeom>
              <a:avLst/>
              <a:gdLst>
                <a:gd name="T0" fmla="*/ 18 w 391"/>
                <a:gd name="T1" fmla="*/ 0 h 33"/>
                <a:gd name="T2" fmla="*/ 18 w 391"/>
                <a:gd name="T3" fmla="*/ 0 h 33"/>
                <a:gd name="T4" fmla="*/ 372 w 391"/>
                <a:gd name="T5" fmla="*/ 0 h 33"/>
                <a:gd name="T6" fmla="*/ 390 w 391"/>
                <a:gd name="T7" fmla="*/ 14 h 33"/>
                <a:gd name="T8" fmla="*/ 372 w 391"/>
                <a:gd name="T9" fmla="*/ 32 h 33"/>
                <a:gd name="T10" fmla="*/ 18 w 391"/>
                <a:gd name="T11" fmla="*/ 32 h 33"/>
                <a:gd name="T12" fmla="*/ 0 w 391"/>
                <a:gd name="T13" fmla="*/ 14 h 33"/>
                <a:gd name="T14" fmla="*/ 18 w 39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33">
                  <a:moveTo>
                    <a:pt x="18" y="0"/>
                  </a:moveTo>
                  <a:lnTo>
                    <a:pt x="18" y="0"/>
                  </a:lnTo>
                  <a:cubicBezTo>
                    <a:pt x="372" y="0"/>
                    <a:pt x="372" y="0"/>
                    <a:pt x="372" y="0"/>
                  </a:cubicBezTo>
                  <a:cubicBezTo>
                    <a:pt x="381" y="0"/>
                    <a:pt x="390" y="5"/>
                    <a:pt x="390" y="14"/>
                  </a:cubicBezTo>
                  <a:cubicBezTo>
                    <a:pt x="390" y="23"/>
                    <a:pt x="381" y="32"/>
                    <a:pt x="372" y="32"/>
                  </a:cubicBezTo>
                  <a:cubicBezTo>
                    <a:pt x="18" y="32"/>
                    <a:pt x="18" y="32"/>
                    <a:pt x="18" y="32"/>
                  </a:cubicBezTo>
                  <a:cubicBezTo>
                    <a:pt x="9" y="32"/>
                    <a:pt x="0" y="23"/>
                    <a:pt x="0" y="14"/>
                  </a:cubicBezTo>
                  <a:cubicBezTo>
                    <a:pt x="0" y="5"/>
                    <a:pt x="9" y="0"/>
                    <a:pt x="18" y="0"/>
                  </a:cubicBez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6" name="Freeform 123"/>
            <p:cNvSpPr>
              <a:spLocks noChangeArrowheads="1"/>
            </p:cNvSpPr>
            <p:nvPr/>
          </p:nvSpPr>
          <p:spPr bwMode="auto">
            <a:xfrm>
              <a:off x="18042001" y="1197665"/>
              <a:ext cx="118502" cy="495147"/>
            </a:xfrm>
            <a:custGeom>
              <a:avLst/>
              <a:gdLst>
                <a:gd name="T0" fmla="*/ 62 w 129"/>
                <a:gd name="T1" fmla="*/ 0 h 519"/>
                <a:gd name="T2" fmla="*/ 62 w 129"/>
                <a:gd name="T3" fmla="*/ 0 h 519"/>
                <a:gd name="T4" fmla="*/ 128 w 129"/>
                <a:gd name="T5" fmla="*/ 66 h 519"/>
                <a:gd name="T6" fmla="*/ 128 w 129"/>
                <a:gd name="T7" fmla="*/ 456 h 519"/>
                <a:gd name="T8" fmla="*/ 62 w 129"/>
                <a:gd name="T9" fmla="*/ 518 h 519"/>
                <a:gd name="T10" fmla="*/ 0 w 129"/>
                <a:gd name="T11" fmla="*/ 456 h 519"/>
                <a:gd name="T12" fmla="*/ 0 w 129"/>
                <a:gd name="T13" fmla="*/ 66 h 519"/>
                <a:gd name="T14" fmla="*/ 62 w 129"/>
                <a:gd name="T15" fmla="*/ 0 h 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519">
                  <a:moveTo>
                    <a:pt x="62" y="0"/>
                  </a:moveTo>
                  <a:lnTo>
                    <a:pt x="62" y="0"/>
                  </a:lnTo>
                  <a:cubicBezTo>
                    <a:pt x="97" y="0"/>
                    <a:pt x="128" y="31"/>
                    <a:pt x="128" y="66"/>
                  </a:cubicBezTo>
                  <a:cubicBezTo>
                    <a:pt x="128" y="456"/>
                    <a:pt x="128" y="456"/>
                    <a:pt x="128" y="456"/>
                  </a:cubicBezTo>
                  <a:cubicBezTo>
                    <a:pt x="128" y="491"/>
                    <a:pt x="97" y="518"/>
                    <a:pt x="62" y="518"/>
                  </a:cubicBezTo>
                  <a:cubicBezTo>
                    <a:pt x="27" y="518"/>
                    <a:pt x="0" y="491"/>
                    <a:pt x="0" y="456"/>
                  </a:cubicBezTo>
                  <a:cubicBezTo>
                    <a:pt x="0" y="66"/>
                    <a:pt x="0" y="66"/>
                    <a:pt x="0" y="66"/>
                  </a:cubicBezTo>
                  <a:cubicBezTo>
                    <a:pt x="0" y="31"/>
                    <a:pt x="27" y="0"/>
                    <a:pt x="62" y="0"/>
                  </a:cubicBez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7" name="Freeform 124"/>
            <p:cNvSpPr>
              <a:spLocks noChangeArrowheads="1"/>
            </p:cNvSpPr>
            <p:nvPr/>
          </p:nvSpPr>
          <p:spPr bwMode="auto">
            <a:xfrm>
              <a:off x="17267503" y="1447355"/>
              <a:ext cx="397830" cy="389346"/>
            </a:xfrm>
            <a:custGeom>
              <a:avLst/>
              <a:gdLst>
                <a:gd name="T0" fmla="*/ 26 w 417"/>
                <a:gd name="T1" fmla="*/ 22 h 408"/>
                <a:gd name="T2" fmla="*/ 26 w 417"/>
                <a:gd name="T3" fmla="*/ 22 h 408"/>
                <a:gd name="T4" fmla="*/ 115 w 417"/>
                <a:gd name="T5" fmla="*/ 22 h 408"/>
                <a:gd name="T6" fmla="*/ 389 w 417"/>
                <a:gd name="T7" fmla="*/ 297 h 408"/>
                <a:gd name="T8" fmla="*/ 389 w 417"/>
                <a:gd name="T9" fmla="*/ 389 h 408"/>
                <a:gd name="T10" fmla="*/ 345 w 417"/>
                <a:gd name="T11" fmla="*/ 407 h 408"/>
                <a:gd name="T12" fmla="*/ 301 w 417"/>
                <a:gd name="T13" fmla="*/ 389 h 408"/>
                <a:gd name="T14" fmla="*/ 26 w 417"/>
                <a:gd name="T15" fmla="*/ 115 h 408"/>
                <a:gd name="T16" fmla="*/ 26 w 417"/>
                <a:gd name="T17" fmla="*/ 2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08">
                  <a:moveTo>
                    <a:pt x="26" y="22"/>
                  </a:moveTo>
                  <a:lnTo>
                    <a:pt x="26" y="22"/>
                  </a:lnTo>
                  <a:cubicBezTo>
                    <a:pt x="49" y="0"/>
                    <a:pt x="93" y="0"/>
                    <a:pt x="115" y="22"/>
                  </a:cubicBezTo>
                  <a:cubicBezTo>
                    <a:pt x="389" y="297"/>
                    <a:pt x="389" y="297"/>
                    <a:pt x="389" y="297"/>
                  </a:cubicBezTo>
                  <a:cubicBezTo>
                    <a:pt x="416" y="323"/>
                    <a:pt x="416" y="363"/>
                    <a:pt x="389" y="389"/>
                  </a:cubicBezTo>
                  <a:cubicBezTo>
                    <a:pt x="380" y="403"/>
                    <a:pt x="362" y="407"/>
                    <a:pt x="345" y="407"/>
                  </a:cubicBezTo>
                  <a:cubicBezTo>
                    <a:pt x="327" y="407"/>
                    <a:pt x="314" y="403"/>
                    <a:pt x="301" y="389"/>
                  </a:cubicBezTo>
                  <a:cubicBezTo>
                    <a:pt x="26" y="115"/>
                    <a:pt x="26" y="115"/>
                    <a:pt x="26" y="115"/>
                  </a:cubicBezTo>
                  <a:cubicBezTo>
                    <a:pt x="0" y="89"/>
                    <a:pt x="0" y="49"/>
                    <a:pt x="26" y="22"/>
                  </a:cubicBez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8" name="Freeform 125"/>
            <p:cNvSpPr>
              <a:spLocks noChangeArrowheads="1"/>
            </p:cNvSpPr>
            <p:nvPr/>
          </p:nvSpPr>
          <p:spPr bwMode="auto">
            <a:xfrm>
              <a:off x="18528708" y="1460051"/>
              <a:ext cx="397830" cy="389346"/>
            </a:xfrm>
            <a:custGeom>
              <a:avLst/>
              <a:gdLst>
                <a:gd name="T0" fmla="*/ 301 w 417"/>
                <a:gd name="T1" fmla="*/ 22 h 408"/>
                <a:gd name="T2" fmla="*/ 301 w 417"/>
                <a:gd name="T3" fmla="*/ 22 h 408"/>
                <a:gd name="T4" fmla="*/ 389 w 417"/>
                <a:gd name="T5" fmla="*/ 22 h 408"/>
                <a:gd name="T6" fmla="*/ 389 w 417"/>
                <a:gd name="T7" fmla="*/ 115 h 408"/>
                <a:gd name="T8" fmla="*/ 115 w 417"/>
                <a:gd name="T9" fmla="*/ 390 h 408"/>
                <a:gd name="T10" fmla="*/ 71 w 417"/>
                <a:gd name="T11" fmla="*/ 407 h 408"/>
                <a:gd name="T12" fmla="*/ 26 w 417"/>
                <a:gd name="T13" fmla="*/ 390 h 408"/>
                <a:gd name="T14" fmla="*/ 26 w 417"/>
                <a:gd name="T15" fmla="*/ 297 h 408"/>
                <a:gd name="T16" fmla="*/ 301 w 417"/>
                <a:gd name="T17" fmla="*/ 2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08">
                  <a:moveTo>
                    <a:pt x="301" y="22"/>
                  </a:moveTo>
                  <a:lnTo>
                    <a:pt x="301" y="22"/>
                  </a:lnTo>
                  <a:cubicBezTo>
                    <a:pt x="323" y="0"/>
                    <a:pt x="363" y="0"/>
                    <a:pt x="389" y="22"/>
                  </a:cubicBezTo>
                  <a:cubicBezTo>
                    <a:pt x="416" y="49"/>
                    <a:pt x="416" y="89"/>
                    <a:pt x="389" y="115"/>
                  </a:cubicBezTo>
                  <a:cubicBezTo>
                    <a:pt x="115" y="390"/>
                    <a:pt x="115" y="390"/>
                    <a:pt x="115" y="390"/>
                  </a:cubicBezTo>
                  <a:cubicBezTo>
                    <a:pt x="102" y="403"/>
                    <a:pt x="89" y="407"/>
                    <a:pt x="71" y="407"/>
                  </a:cubicBezTo>
                  <a:cubicBezTo>
                    <a:pt x="53" y="407"/>
                    <a:pt x="35" y="403"/>
                    <a:pt x="26" y="390"/>
                  </a:cubicBezTo>
                  <a:cubicBezTo>
                    <a:pt x="0" y="363"/>
                    <a:pt x="0" y="323"/>
                    <a:pt x="26" y="297"/>
                  </a:cubicBezTo>
                  <a:lnTo>
                    <a:pt x="301" y="22"/>
                  </a:ln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199" name="Freeform 126"/>
            <p:cNvSpPr>
              <a:spLocks noChangeArrowheads="1"/>
            </p:cNvSpPr>
            <p:nvPr/>
          </p:nvSpPr>
          <p:spPr bwMode="auto">
            <a:xfrm>
              <a:off x="18308632" y="1252681"/>
              <a:ext cx="266630" cy="478219"/>
            </a:xfrm>
            <a:custGeom>
              <a:avLst/>
              <a:gdLst>
                <a:gd name="T0" fmla="*/ 150 w 284"/>
                <a:gd name="T1" fmla="*/ 54 h 502"/>
                <a:gd name="T2" fmla="*/ 150 w 284"/>
                <a:gd name="T3" fmla="*/ 54 h 502"/>
                <a:gd name="T4" fmla="*/ 234 w 284"/>
                <a:gd name="T5" fmla="*/ 14 h 502"/>
                <a:gd name="T6" fmla="*/ 270 w 284"/>
                <a:gd name="T7" fmla="*/ 98 h 502"/>
                <a:gd name="T8" fmla="*/ 133 w 284"/>
                <a:gd name="T9" fmla="*/ 461 h 502"/>
                <a:gd name="T10" fmla="*/ 70 w 284"/>
                <a:gd name="T11" fmla="*/ 501 h 502"/>
                <a:gd name="T12" fmla="*/ 48 w 284"/>
                <a:gd name="T13" fmla="*/ 496 h 502"/>
                <a:gd name="T14" fmla="*/ 9 w 284"/>
                <a:gd name="T15" fmla="*/ 412 h 502"/>
                <a:gd name="T16" fmla="*/ 150 w 284"/>
                <a:gd name="T17"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02">
                  <a:moveTo>
                    <a:pt x="150" y="54"/>
                  </a:moveTo>
                  <a:lnTo>
                    <a:pt x="150" y="54"/>
                  </a:lnTo>
                  <a:cubicBezTo>
                    <a:pt x="164" y="18"/>
                    <a:pt x="203" y="0"/>
                    <a:pt x="234" y="14"/>
                  </a:cubicBezTo>
                  <a:cubicBezTo>
                    <a:pt x="270" y="27"/>
                    <a:pt x="283" y="67"/>
                    <a:pt x="270" y="98"/>
                  </a:cubicBezTo>
                  <a:cubicBezTo>
                    <a:pt x="133" y="461"/>
                    <a:pt x="133" y="461"/>
                    <a:pt x="133" y="461"/>
                  </a:cubicBezTo>
                  <a:cubicBezTo>
                    <a:pt x="119" y="487"/>
                    <a:pt x="97" y="501"/>
                    <a:pt x="70" y="501"/>
                  </a:cubicBezTo>
                  <a:cubicBezTo>
                    <a:pt x="62" y="501"/>
                    <a:pt x="53" y="501"/>
                    <a:pt x="48" y="496"/>
                  </a:cubicBezTo>
                  <a:cubicBezTo>
                    <a:pt x="13" y="483"/>
                    <a:pt x="0" y="448"/>
                    <a:pt x="9" y="412"/>
                  </a:cubicBezTo>
                  <a:lnTo>
                    <a:pt x="150" y="54"/>
                  </a:ln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0" name="Freeform 127"/>
            <p:cNvSpPr>
              <a:spLocks noChangeArrowheads="1"/>
            </p:cNvSpPr>
            <p:nvPr/>
          </p:nvSpPr>
          <p:spPr bwMode="auto">
            <a:xfrm>
              <a:off x="17614546" y="1244217"/>
              <a:ext cx="270863" cy="478219"/>
            </a:xfrm>
            <a:custGeom>
              <a:avLst/>
              <a:gdLst>
                <a:gd name="T0" fmla="*/ 49 w 285"/>
                <a:gd name="T1" fmla="*/ 14 h 502"/>
                <a:gd name="T2" fmla="*/ 49 w 285"/>
                <a:gd name="T3" fmla="*/ 14 h 502"/>
                <a:gd name="T4" fmla="*/ 129 w 285"/>
                <a:gd name="T5" fmla="*/ 54 h 502"/>
                <a:gd name="T6" fmla="*/ 271 w 285"/>
                <a:gd name="T7" fmla="*/ 412 h 502"/>
                <a:gd name="T8" fmla="*/ 235 w 285"/>
                <a:gd name="T9" fmla="*/ 496 h 502"/>
                <a:gd name="T10" fmla="*/ 213 w 285"/>
                <a:gd name="T11" fmla="*/ 501 h 502"/>
                <a:gd name="T12" fmla="*/ 151 w 285"/>
                <a:gd name="T13" fmla="*/ 461 h 502"/>
                <a:gd name="T14" fmla="*/ 9 w 285"/>
                <a:gd name="T15" fmla="*/ 98 h 502"/>
                <a:gd name="T16" fmla="*/ 49 w 285"/>
                <a:gd name="T17" fmla="*/ 1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02">
                  <a:moveTo>
                    <a:pt x="49" y="14"/>
                  </a:moveTo>
                  <a:lnTo>
                    <a:pt x="49" y="14"/>
                  </a:lnTo>
                  <a:cubicBezTo>
                    <a:pt x="80" y="0"/>
                    <a:pt x="120" y="18"/>
                    <a:pt x="129" y="54"/>
                  </a:cubicBezTo>
                  <a:cubicBezTo>
                    <a:pt x="271" y="412"/>
                    <a:pt x="271" y="412"/>
                    <a:pt x="271" y="412"/>
                  </a:cubicBezTo>
                  <a:cubicBezTo>
                    <a:pt x="284" y="448"/>
                    <a:pt x="271" y="483"/>
                    <a:pt x="235" y="496"/>
                  </a:cubicBezTo>
                  <a:cubicBezTo>
                    <a:pt x="226" y="501"/>
                    <a:pt x="222" y="501"/>
                    <a:pt x="213" y="501"/>
                  </a:cubicBezTo>
                  <a:cubicBezTo>
                    <a:pt x="186" y="501"/>
                    <a:pt x="164" y="488"/>
                    <a:pt x="151" y="461"/>
                  </a:cubicBezTo>
                  <a:cubicBezTo>
                    <a:pt x="9" y="98"/>
                    <a:pt x="9" y="98"/>
                    <a:pt x="9" y="98"/>
                  </a:cubicBezTo>
                  <a:cubicBezTo>
                    <a:pt x="0" y="67"/>
                    <a:pt x="14" y="27"/>
                    <a:pt x="49" y="14"/>
                  </a:cubicBezTo>
                </a:path>
              </a:pathLst>
            </a:custGeom>
            <a:solidFill>
              <a:srgbClr val="E846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1" name="Freeform 128"/>
            <p:cNvSpPr>
              <a:spLocks noChangeArrowheads="1"/>
            </p:cNvSpPr>
            <p:nvPr/>
          </p:nvSpPr>
          <p:spPr bwMode="auto">
            <a:xfrm>
              <a:off x="15350303" y="3013204"/>
              <a:ext cx="1565925" cy="605180"/>
            </a:xfrm>
            <a:custGeom>
              <a:avLst/>
              <a:gdLst>
                <a:gd name="T0" fmla="*/ 0 w 1638"/>
                <a:gd name="T1" fmla="*/ 278 h 633"/>
                <a:gd name="T2" fmla="*/ 0 w 1638"/>
                <a:gd name="T3" fmla="*/ 278 h 633"/>
                <a:gd name="T4" fmla="*/ 239 w 1638"/>
                <a:gd name="T5" fmla="*/ 553 h 633"/>
                <a:gd name="T6" fmla="*/ 460 w 1638"/>
                <a:gd name="T7" fmla="*/ 345 h 633"/>
                <a:gd name="T8" fmla="*/ 504 w 1638"/>
                <a:gd name="T9" fmla="*/ 349 h 633"/>
                <a:gd name="T10" fmla="*/ 500 w 1638"/>
                <a:gd name="T11" fmla="*/ 358 h 633"/>
                <a:gd name="T12" fmla="*/ 739 w 1638"/>
                <a:gd name="T13" fmla="*/ 632 h 633"/>
                <a:gd name="T14" fmla="*/ 964 w 1638"/>
                <a:gd name="T15" fmla="*/ 411 h 633"/>
                <a:gd name="T16" fmla="*/ 1633 w 1638"/>
                <a:gd name="T17" fmla="*/ 433 h 633"/>
                <a:gd name="T18" fmla="*/ 1637 w 1638"/>
                <a:gd name="T19" fmla="*/ 380 h 633"/>
                <a:gd name="T20" fmla="*/ 973 w 1638"/>
                <a:gd name="T21" fmla="*/ 362 h 633"/>
                <a:gd name="T22" fmla="*/ 973 w 1638"/>
                <a:gd name="T23" fmla="*/ 358 h 633"/>
                <a:gd name="T24" fmla="*/ 739 w 1638"/>
                <a:gd name="T25" fmla="*/ 83 h 633"/>
                <a:gd name="T26" fmla="*/ 509 w 1638"/>
                <a:gd name="T27" fmla="*/ 313 h 633"/>
                <a:gd name="T28" fmla="*/ 469 w 1638"/>
                <a:gd name="T29" fmla="*/ 305 h 633"/>
                <a:gd name="T30" fmla="*/ 473 w 1638"/>
                <a:gd name="T31" fmla="*/ 278 h 633"/>
                <a:gd name="T32" fmla="*/ 239 w 1638"/>
                <a:gd name="T33" fmla="*/ 0 h 633"/>
                <a:gd name="T34" fmla="*/ 0 w 1638"/>
                <a:gd name="T35" fmla="*/ 278 h 633"/>
                <a:gd name="T36" fmla="*/ 553 w 1638"/>
                <a:gd name="T37" fmla="*/ 358 h 633"/>
                <a:gd name="T38" fmla="*/ 553 w 1638"/>
                <a:gd name="T39" fmla="*/ 358 h 633"/>
                <a:gd name="T40" fmla="*/ 739 w 1638"/>
                <a:gd name="T41" fmla="*/ 132 h 633"/>
                <a:gd name="T42" fmla="*/ 920 w 1638"/>
                <a:gd name="T43" fmla="*/ 358 h 633"/>
                <a:gd name="T44" fmla="*/ 739 w 1638"/>
                <a:gd name="T45" fmla="*/ 584 h 633"/>
                <a:gd name="T46" fmla="*/ 553 w 1638"/>
                <a:gd name="T47" fmla="*/ 358 h 633"/>
                <a:gd name="T48" fmla="*/ 53 w 1638"/>
                <a:gd name="T49" fmla="*/ 278 h 633"/>
                <a:gd name="T50" fmla="*/ 53 w 1638"/>
                <a:gd name="T51" fmla="*/ 278 h 633"/>
                <a:gd name="T52" fmla="*/ 239 w 1638"/>
                <a:gd name="T53" fmla="*/ 52 h 633"/>
                <a:gd name="T54" fmla="*/ 420 w 1638"/>
                <a:gd name="T55" fmla="*/ 278 h 633"/>
                <a:gd name="T56" fmla="*/ 239 w 1638"/>
                <a:gd name="T57" fmla="*/ 499 h 633"/>
                <a:gd name="T58" fmla="*/ 53 w 1638"/>
                <a:gd name="T59" fmla="*/ 27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8" h="633">
                  <a:moveTo>
                    <a:pt x="0" y="278"/>
                  </a:moveTo>
                  <a:lnTo>
                    <a:pt x="0" y="278"/>
                  </a:lnTo>
                  <a:cubicBezTo>
                    <a:pt x="0" y="429"/>
                    <a:pt x="106" y="553"/>
                    <a:pt x="239" y="553"/>
                  </a:cubicBezTo>
                  <a:cubicBezTo>
                    <a:pt x="345" y="553"/>
                    <a:pt x="433" y="464"/>
                    <a:pt x="460" y="345"/>
                  </a:cubicBezTo>
                  <a:cubicBezTo>
                    <a:pt x="504" y="349"/>
                    <a:pt x="504" y="349"/>
                    <a:pt x="504" y="349"/>
                  </a:cubicBezTo>
                  <a:cubicBezTo>
                    <a:pt x="504" y="353"/>
                    <a:pt x="500" y="353"/>
                    <a:pt x="500" y="358"/>
                  </a:cubicBezTo>
                  <a:cubicBezTo>
                    <a:pt x="500" y="508"/>
                    <a:pt x="606" y="632"/>
                    <a:pt x="739" y="632"/>
                  </a:cubicBezTo>
                  <a:cubicBezTo>
                    <a:pt x="849" y="632"/>
                    <a:pt x="942" y="539"/>
                    <a:pt x="964" y="411"/>
                  </a:cubicBezTo>
                  <a:cubicBezTo>
                    <a:pt x="1633" y="433"/>
                    <a:pt x="1633" y="433"/>
                    <a:pt x="1633" y="433"/>
                  </a:cubicBezTo>
                  <a:cubicBezTo>
                    <a:pt x="1637" y="380"/>
                    <a:pt x="1637" y="380"/>
                    <a:pt x="1637" y="380"/>
                  </a:cubicBezTo>
                  <a:cubicBezTo>
                    <a:pt x="973" y="362"/>
                    <a:pt x="973" y="362"/>
                    <a:pt x="973" y="362"/>
                  </a:cubicBezTo>
                  <a:cubicBezTo>
                    <a:pt x="973" y="358"/>
                    <a:pt x="973" y="358"/>
                    <a:pt x="973" y="358"/>
                  </a:cubicBezTo>
                  <a:cubicBezTo>
                    <a:pt x="973" y="208"/>
                    <a:pt x="867" y="83"/>
                    <a:pt x="739" y="83"/>
                  </a:cubicBezTo>
                  <a:cubicBezTo>
                    <a:pt x="619" y="83"/>
                    <a:pt x="527" y="181"/>
                    <a:pt x="509" y="313"/>
                  </a:cubicBezTo>
                  <a:cubicBezTo>
                    <a:pt x="469" y="305"/>
                    <a:pt x="469" y="305"/>
                    <a:pt x="469" y="305"/>
                  </a:cubicBezTo>
                  <a:cubicBezTo>
                    <a:pt x="469" y="296"/>
                    <a:pt x="473" y="287"/>
                    <a:pt x="473" y="278"/>
                  </a:cubicBezTo>
                  <a:cubicBezTo>
                    <a:pt x="473" y="123"/>
                    <a:pt x="367" y="0"/>
                    <a:pt x="239" y="0"/>
                  </a:cubicBezTo>
                  <a:cubicBezTo>
                    <a:pt x="106" y="0"/>
                    <a:pt x="0" y="123"/>
                    <a:pt x="0" y="278"/>
                  </a:cubicBezTo>
                  <a:close/>
                  <a:moveTo>
                    <a:pt x="553" y="358"/>
                  </a:moveTo>
                  <a:lnTo>
                    <a:pt x="553" y="358"/>
                  </a:lnTo>
                  <a:cubicBezTo>
                    <a:pt x="553" y="234"/>
                    <a:pt x="637" y="132"/>
                    <a:pt x="739" y="132"/>
                  </a:cubicBezTo>
                  <a:cubicBezTo>
                    <a:pt x="840" y="132"/>
                    <a:pt x="920" y="234"/>
                    <a:pt x="920" y="358"/>
                  </a:cubicBezTo>
                  <a:cubicBezTo>
                    <a:pt x="920" y="481"/>
                    <a:pt x="840" y="584"/>
                    <a:pt x="739" y="584"/>
                  </a:cubicBezTo>
                  <a:cubicBezTo>
                    <a:pt x="637" y="584"/>
                    <a:pt x="553" y="481"/>
                    <a:pt x="553" y="358"/>
                  </a:cubicBezTo>
                  <a:close/>
                  <a:moveTo>
                    <a:pt x="53" y="278"/>
                  </a:moveTo>
                  <a:lnTo>
                    <a:pt x="53" y="278"/>
                  </a:lnTo>
                  <a:cubicBezTo>
                    <a:pt x="53" y="154"/>
                    <a:pt x="137" y="52"/>
                    <a:pt x="239" y="52"/>
                  </a:cubicBezTo>
                  <a:cubicBezTo>
                    <a:pt x="336" y="52"/>
                    <a:pt x="420" y="154"/>
                    <a:pt x="420" y="278"/>
                  </a:cubicBezTo>
                  <a:cubicBezTo>
                    <a:pt x="420" y="402"/>
                    <a:pt x="336" y="499"/>
                    <a:pt x="239" y="499"/>
                  </a:cubicBezTo>
                  <a:cubicBezTo>
                    <a:pt x="137" y="499"/>
                    <a:pt x="53" y="402"/>
                    <a:pt x="53" y="278"/>
                  </a:cubicBezTo>
                  <a:close/>
                </a:path>
              </a:pathLst>
            </a:custGeom>
            <a:solidFill>
              <a:srgbClr val="4228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2" name="Freeform 129"/>
            <p:cNvSpPr>
              <a:spLocks noChangeArrowheads="1"/>
            </p:cNvSpPr>
            <p:nvPr/>
          </p:nvSpPr>
          <p:spPr bwMode="auto">
            <a:xfrm>
              <a:off x="10656760" y="8354022"/>
              <a:ext cx="1841020" cy="1036846"/>
            </a:xfrm>
            <a:custGeom>
              <a:avLst/>
              <a:gdLst>
                <a:gd name="T0" fmla="*/ 1920 w 1921"/>
                <a:gd name="T1" fmla="*/ 0 h 1085"/>
                <a:gd name="T2" fmla="*/ 0 w 1921"/>
                <a:gd name="T3" fmla="*/ 0 h 1085"/>
                <a:gd name="T4" fmla="*/ 0 w 1921"/>
                <a:gd name="T5" fmla="*/ 1084 h 1085"/>
                <a:gd name="T6" fmla="*/ 1920 w 1921"/>
                <a:gd name="T7" fmla="*/ 1084 h 1085"/>
                <a:gd name="T8" fmla="*/ 1920 w 1921"/>
                <a:gd name="T9" fmla="*/ 0 h 1085"/>
              </a:gdLst>
              <a:ahLst/>
              <a:cxnLst>
                <a:cxn ang="0">
                  <a:pos x="T0" y="T1"/>
                </a:cxn>
                <a:cxn ang="0">
                  <a:pos x="T2" y="T3"/>
                </a:cxn>
                <a:cxn ang="0">
                  <a:pos x="T4" y="T5"/>
                </a:cxn>
                <a:cxn ang="0">
                  <a:pos x="T6" y="T7"/>
                </a:cxn>
                <a:cxn ang="0">
                  <a:pos x="T8" y="T9"/>
                </a:cxn>
              </a:cxnLst>
              <a:rect l="0" t="0" r="r" b="b"/>
              <a:pathLst>
                <a:path w="1921" h="1085">
                  <a:moveTo>
                    <a:pt x="1920" y="0"/>
                  </a:moveTo>
                  <a:lnTo>
                    <a:pt x="0" y="0"/>
                  </a:lnTo>
                  <a:lnTo>
                    <a:pt x="0" y="1084"/>
                  </a:lnTo>
                  <a:lnTo>
                    <a:pt x="1920" y="1084"/>
                  </a:lnTo>
                  <a:lnTo>
                    <a:pt x="1920" y="0"/>
                  </a:lnTo>
                </a:path>
              </a:pathLst>
            </a:custGeom>
            <a:solidFill>
              <a:srgbClr val="8A6E4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3" name="Freeform 130"/>
            <p:cNvSpPr>
              <a:spLocks noChangeArrowheads="1"/>
            </p:cNvSpPr>
            <p:nvPr/>
          </p:nvSpPr>
          <p:spPr bwMode="auto">
            <a:xfrm>
              <a:off x="10656760" y="8354022"/>
              <a:ext cx="1841020" cy="1036846"/>
            </a:xfrm>
            <a:custGeom>
              <a:avLst/>
              <a:gdLst>
                <a:gd name="T0" fmla="*/ 1920 w 1921"/>
                <a:gd name="T1" fmla="*/ 0 h 1085"/>
                <a:gd name="T2" fmla="*/ 0 w 1921"/>
                <a:gd name="T3" fmla="*/ 0 h 1085"/>
                <a:gd name="T4" fmla="*/ 0 w 1921"/>
                <a:gd name="T5" fmla="*/ 1084 h 1085"/>
                <a:gd name="T6" fmla="*/ 1920 w 1921"/>
                <a:gd name="T7" fmla="*/ 1084 h 1085"/>
                <a:gd name="T8" fmla="*/ 1920 w 1921"/>
                <a:gd name="T9" fmla="*/ 0 h 1085"/>
              </a:gdLst>
              <a:ahLst/>
              <a:cxnLst>
                <a:cxn ang="0">
                  <a:pos x="T0" y="T1"/>
                </a:cxn>
                <a:cxn ang="0">
                  <a:pos x="T2" y="T3"/>
                </a:cxn>
                <a:cxn ang="0">
                  <a:pos x="T4" y="T5"/>
                </a:cxn>
                <a:cxn ang="0">
                  <a:pos x="T6" y="T7"/>
                </a:cxn>
                <a:cxn ang="0">
                  <a:pos x="T8" y="T9"/>
                </a:cxn>
              </a:cxnLst>
              <a:rect l="0" t="0" r="r" b="b"/>
              <a:pathLst>
                <a:path w="1921" h="1085">
                  <a:moveTo>
                    <a:pt x="1920" y="0"/>
                  </a:moveTo>
                  <a:lnTo>
                    <a:pt x="0" y="0"/>
                  </a:lnTo>
                  <a:lnTo>
                    <a:pt x="0" y="1084"/>
                  </a:lnTo>
                  <a:lnTo>
                    <a:pt x="1920" y="1084"/>
                  </a:lnTo>
                  <a:lnTo>
                    <a:pt x="1920" y="0"/>
                  </a:lnTo>
                </a:path>
              </a:pathLst>
            </a:custGeom>
            <a:solidFill>
              <a:srgbClr val="8A6E4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4" name="Freeform 131"/>
            <p:cNvSpPr>
              <a:spLocks noChangeArrowheads="1"/>
            </p:cNvSpPr>
            <p:nvPr/>
          </p:nvSpPr>
          <p:spPr bwMode="auto">
            <a:xfrm>
              <a:off x="10749869" y="8180509"/>
              <a:ext cx="1841020" cy="1036846"/>
            </a:xfrm>
            <a:custGeom>
              <a:avLst/>
              <a:gdLst>
                <a:gd name="T0" fmla="*/ 0 w 1921"/>
                <a:gd name="T1" fmla="*/ 1084 h 1085"/>
                <a:gd name="T2" fmla="*/ 1920 w 1921"/>
                <a:gd name="T3" fmla="*/ 1084 h 1085"/>
                <a:gd name="T4" fmla="*/ 1920 w 1921"/>
                <a:gd name="T5" fmla="*/ 0 h 1085"/>
                <a:gd name="T6" fmla="*/ 0 w 1921"/>
                <a:gd name="T7" fmla="*/ 0 h 1085"/>
                <a:gd name="T8" fmla="*/ 0 w 1921"/>
                <a:gd name="T9" fmla="*/ 1084 h 1085"/>
              </a:gdLst>
              <a:ahLst/>
              <a:cxnLst>
                <a:cxn ang="0">
                  <a:pos x="T0" y="T1"/>
                </a:cxn>
                <a:cxn ang="0">
                  <a:pos x="T2" y="T3"/>
                </a:cxn>
                <a:cxn ang="0">
                  <a:pos x="T4" y="T5"/>
                </a:cxn>
                <a:cxn ang="0">
                  <a:pos x="T6" y="T7"/>
                </a:cxn>
                <a:cxn ang="0">
                  <a:pos x="T8" y="T9"/>
                </a:cxn>
              </a:cxnLst>
              <a:rect l="0" t="0" r="r" b="b"/>
              <a:pathLst>
                <a:path w="1921" h="1085">
                  <a:moveTo>
                    <a:pt x="0" y="1084"/>
                  </a:moveTo>
                  <a:lnTo>
                    <a:pt x="1920" y="1084"/>
                  </a:lnTo>
                  <a:lnTo>
                    <a:pt x="1920" y="0"/>
                  </a:lnTo>
                  <a:lnTo>
                    <a:pt x="0" y="0"/>
                  </a:lnTo>
                  <a:lnTo>
                    <a:pt x="0" y="108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5" name="Freeform 132"/>
            <p:cNvSpPr>
              <a:spLocks noChangeArrowheads="1"/>
            </p:cNvSpPr>
            <p:nvPr/>
          </p:nvSpPr>
          <p:spPr bwMode="auto">
            <a:xfrm>
              <a:off x="10644063" y="8180509"/>
              <a:ext cx="1946826" cy="1184967"/>
            </a:xfrm>
            <a:custGeom>
              <a:avLst/>
              <a:gdLst>
                <a:gd name="T0" fmla="*/ 110 w 2031"/>
                <a:gd name="T1" fmla="*/ 0 h 1240"/>
                <a:gd name="T2" fmla="*/ 110 w 2031"/>
                <a:gd name="T3" fmla="*/ 1084 h 1240"/>
                <a:gd name="T4" fmla="*/ 2030 w 2031"/>
                <a:gd name="T5" fmla="*/ 1084 h 1240"/>
                <a:gd name="T6" fmla="*/ 1920 w 2031"/>
                <a:gd name="T7" fmla="*/ 1239 h 1240"/>
                <a:gd name="T8" fmla="*/ 0 w 2031"/>
                <a:gd name="T9" fmla="*/ 1239 h 1240"/>
                <a:gd name="T10" fmla="*/ 0 w 2031"/>
                <a:gd name="T11" fmla="*/ 155 h 1240"/>
                <a:gd name="T12" fmla="*/ 110 w 2031"/>
                <a:gd name="T13" fmla="*/ 0 h 1240"/>
              </a:gdLst>
              <a:ahLst/>
              <a:cxnLst>
                <a:cxn ang="0">
                  <a:pos x="T0" y="T1"/>
                </a:cxn>
                <a:cxn ang="0">
                  <a:pos x="T2" y="T3"/>
                </a:cxn>
                <a:cxn ang="0">
                  <a:pos x="T4" y="T5"/>
                </a:cxn>
                <a:cxn ang="0">
                  <a:pos x="T6" y="T7"/>
                </a:cxn>
                <a:cxn ang="0">
                  <a:pos x="T8" y="T9"/>
                </a:cxn>
                <a:cxn ang="0">
                  <a:pos x="T10" y="T11"/>
                </a:cxn>
                <a:cxn ang="0">
                  <a:pos x="T12" y="T13"/>
                </a:cxn>
              </a:cxnLst>
              <a:rect l="0" t="0" r="r" b="b"/>
              <a:pathLst>
                <a:path w="2031" h="1240">
                  <a:moveTo>
                    <a:pt x="110" y="0"/>
                  </a:moveTo>
                  <a:lnTo>
                    <a:pt x="110" y="1084"/>
                  </a:lnTo>
                  <a:lnTo>
                    <a:pt x="2030" y="1084"/>
                  </a:lnTo>
                  <a:lnTo>
                    <a:pt x="1920" y="1239"/>
                  </a:lnTo>
                  <a:lnTo>
                    <a:pt x="0" y="1239"/>
                  </a:lnTo>
                  <a:lnTo>
                    <a:pt x="0" y="155"/>
                  </a:lnTo>
                  <a:lnTo>
                    <a:pt x="110" y="0"/>
                  </a:lnTo>
                </a:path>
              </a:pathLst>
            </a:custGeom>
            <a:solidFill>
              <a:srgbClr val="B1B3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6" name="Freeform 133"/>
            <p:cNvSpPr>
              <a:spLocks noChangeArrowheads="1"/>
            </p:cNvSpPr>
            <p:nvPr/>
          </p:nvSpPr>
          <p:spPr bwMode="auto">
            <a:xfrm>
              <a:off x="10644063" y="9221587"/>
              <a:ext cx="1946826" cy="143889"/>
            </a:xfrm>
            <a:custGeom>
              <a:avLst/>
              <a:gdLst>
                <a:gd name="T0" fmla="*/ 110 w 2031"/>
                <a:gd name="T1" fmla="*/ 0 h 156"/>
                <a:gd name="T2" fmla="*/ 2030 w 2031"/>
                <a:gd name="T3" fmla="*/ 0 h 156"/>
                <a:gd name="T4" fmla="*/ 1920 w 2031"/>
                <a:gd name="T5" fmla="*/ 155 h 156"/>
                <a:gd name="T6" fmla="*/ 0 w 2031"/>
                <a:gd name="T7" fmla="*/ 155 h 156"/>
                <a:gd name="T8" fmla="*/ 110 w 2031"/>
                <a:gd name="T9" fmla="*/ 0 h 156"/>
              </a:gdLst>
              <a:ahLst/>
              <a:cxnLst>
                <a:cxn ang="0">
                  <a:pos x="T0" y="T1"/>
                </a:cxn>
                <a:cxn ang="0">
                  <a:pos x="T2" y="T3"/>
                </a:cxn>
                <a:cxn ang="0">
                  <a:pos x="T4" y="T5"/>
                </a:cxn>
                <a:cxn ang="0">
                  <a:pos x="T6" y="T7"/>
                </a:cxn>
                <a:cxn ang="0">
                  <a:pos x="T8" y="T9"/>
                </a:cxn>
              </a:cxnLst>
              <a:rect l="0" t="0" r="r" b="b"/>
              <a:pathLst>
                <a:path w="2031" h="156">
                  <a:moveTo>
                    <a:pt x="110" y="0"/>
                  </a:moveTo>
                  <a:lnTo>
                    <a:pt x="2030" y="0"/>
                  </a:lnTo>
                  <a:lnTo>
                    <a:pt x="1920" y="155"/>
                  </a:lnTo>
                  <a:lnTo>
                    <a:pt x="0" y="155"/>
                  </a:lnTo>
                  <a:lnTo>
                    <a:pt x="110" y="0"/>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7" name="Freeform 134"/>
            <p:cNvSpPr>
              <a:spLocks noChangeArrowheads="1"/>
            </p:cNvSpPr>
            <p:nvPr/>
          </p:nvSpPr>
          <p:spPr bwMode="auto">
            <a:xfrm>
              <a:off x="11024964"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8" name="Freeform 135"/>
            <p:cNvSpPr>
              <a:spLocks noChangeArrowheads="1"/>
            </p:cNvSpPr>
            <p:nvPr/>
          </p:nvSpPr>
          <p:spPr bwMode="auto">
            <a:xfrm>
              <a:off x="11135002" y="8269381"/>
              <a:ext cx="42322" cy="871797"/>
            </a:xfrm>
            <a:custGeom>
              <a:avLst/>
              <a:gdLst>
                <a:gd name="T0" fmla="*/ 0 w 50"/>
                <a:gd name="T1" fmla="*/ 912 h 913"/>
                <a:gd name="T2" fmla="*/ 49 w 50"/>
                <a:gd name="T3" fmla="*/ 912 h 913"/>
                <a:gd name="T4" fmla="*/ 49 w 50"/>
                <a:gd name="T5" fmla="*/ 0 h 913"/>
                <a:gd name="T6" fmla="*/ 0 w 50"/>
                <a:gd name="T7" fmla="*/ 0 h 913"/>
                <a:gd name="T8" fmla="*/ 0 w 50"/>
                <a:gd name="T9" fmla="*/ 912 h 913"/>
              </a:gdLst>
              <a:ahLst/>
              <a:cxnLst>
                <a:cxn ang="0">
                  <a:pos x="T0" y="T1"/>
                </a:cxn>
                <a:cxn ang="0">
                  <a:pos x="T2" y="T3"/>
                </a:cxn>
                <a:cxn ang="0">
                  <a:pos x="T4" y="T5"/>
                </a:cxn>
                <a:cxn ang="0">
                  <a:pos x="T6" y="T7"/>
                </a:cxn>
                <a:cxn ang="0">
                  <a:pos x="T8" y="T9"/>
                </a:cxn>
              </a:cxnLst>
              <a:rect l="0" t="0" r="r" b="b"/>
              <a:pathLst>
                <a:path w="50" h="913">
                  <a:moveTo>
                    <a:pt x="0" y="912"/>
                  </a:moveTo>
                  <a:lnTo>
                    <a:pt x="49" y="912"/>
                  </a:lnTo>
                  <a:lnTo>
                    <a:pt x="49"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09" name="Freeform 136"/>
            <p:cNvSpPr>
              <a:spLocks noChangeArrowheads="1"/>
            </p:cNvSpPr>
            <p:nvPr/>
          </p:nvSpPr>
          <p:spPr bwMode="auto">
            <a:xfrm>
              <a:off x="11240808"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0" name="Freeform 137"/>
            <p:cNvSpPr>
              <a:spLocks noChangeArrowheads="1"/>
            </p:cNvSpPr>
            <p:nvPr/>
          </p:nvSpPr>
          <p:spPr bwMode="auto">
            <a:xfrm>
              <a:off x="11350846"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1" name="Freeform 138"/>
            <p:cNvSpPr>
              <a:spLocks noChangeArrowheads="1"/>
            </p:cNvSpPr>
            <p:nvPr/>
          </p:nvSpPr>
          <p:spPr bwMode="auto">
            <a:xfrm>
              <a:off x="11460884" y="8269381"/>
              <a:ext cx="42322" cy="871797"/>
            </a:xfrm>
            <a:custGeom>
              <a:avLst/>
              <a:gdLst>
                <a:gd name="T0" fmla="*/ 0 w 49"/>
                <a:gd name="T1" fmla="*/ 912 h 913"/>
                <a:gd name="T2" fmla="*/ 48 w 49"/>
                <a:gd name="T3" fmla="*/ 912 h 913"/>
                <a:gd name="T4" fmla="*/ 48 w 49"/>
                <a:gd name="T5" fmla="*/ 0 h 913"/>
                <a:gd name="T6" fmla="*/ 0 w 49"/>
                <a:gd name="T7" fmla="*/ 0 h 913"/>
                <a:gd name="T8" fmla="*/ 0 w 49"/>
                <a:gd name="T9" fmla="*/ 912 h 913"/>
              </a:gdLst>
              <a:ahLst/>
              <a:cxnLst>
                <a:cxn ang="0">
                  <a:pos x="T0" y="T1"/>
                </a:cxn>
                <a:cxn ang="0">
                  <a:pos x="T2" y="T3"/>
                </a:cxn>
                <a:cxn ang="0">
                  <a:pos x="T4" y="T5"/>
                </a:cxn>
                <a:cxn ang="0">
                  <a:pos x="T6" y="T7"/>
                </a:cxn>
                <a:cxn ang="0">
                  <a:pos x="T8" y="T9"/>
                </a:cxn>
              </a:cxnLst>
              <a:rect l="0" t="0" r="r" b="b"/>
              <a:pathLst>
                <a:path w="49" h="913">
                  <a:moveTo>
                    <a:pt x="0" y="912"/>
                  </a:moveTo>
                  <a:lnTo>
                    <a:pt x="48" y="912"/>
                  </a:lnTo>
                  <a:lnTo>
                    <a:pt x="48"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2" name="Freeform 139"/>
            <p:cNvSpPr>
              <a:spLocks noChangeArrowheads="1"/>
            </p:cNvSpPr>
            <p:nvPr/>
          </p:nvSpPr>
          <p:spPr bwMode="auto">
            <a:xfrm>
              <a:off x="11566689" y="8269381"/>
              <a:ext cx="42322" cy="871797"/>
            </a:xfrm>
            <a:custGeom>
              <a:avLst/>
              <a:gdLst>
                <a:gd name="T0" fmla="*/ 0 w 49"/>
                <a:gd name="T1" fmla="*/ 912 h 913"/>
                <a:gd name="T2" fmla="*/ 48 w 49"/>
                <a:gd name="T3" fmla="*/ 912 h 913"/>
                <a:gd name="T4" fmla="*/ 48 w 49"/>
                <a:gd name="T5" fmla="*/ 0 h 913"/>
                <a:gd name="T6" fmla="*/ 0 w 49"/>
                <a:gd name="T7" fmla="*/ 0 h 913"/>
                <a:gd name="T8" fmla="*/ 0 w 49"/>
                <a:gd name="T9" fmla="*/ 912 h 913"/>
              </a:gdLst>
              <a:ahLst/>
              <a:cxnLst>
                <a:cxn ang="0">
                  <a:pos x="T0" y="T1"/>
                </a:cxn>
                <a:cxn ang="0">
                  <a:pos x="T2" y="T3"/>
                </a:cxn>
                <a:cxn ang="0">
                  <a:pos x="T4" y="T5"/>
                </a:cxn>
                <a:cxn ang="0">
                  <a:pos x="T6" y="T7"/>
                </a:cxn>
                <a:cxn ang="0">
                  <a:pos x="T8" y="T9"/>
                </a:cxn>
              </a:cxnLst>
              <a:rect l="0" t="0" r="r" b="b"/>
              <a:pathLst>
                <a:path w="49" h="913">
                  <a:moveTo>
                    <a:pt x="0" y="912"/>
                  </a:moveTo>
                  <a:lnTo>
                    <a:pt x="48" y="912"/>
                  </a:lnTo>
                  <a:lnTo>
                    <a:pt x="48"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3" name="Freeform 140"/>
            <p:cNvSpPr>
              <a:spLocks noChangeArrowheads="1"/>
            </p:cNvSpPr>
            <p:nvPr/>
          </p:nvSpPr>
          <p:spPr bwMode="auto">
            <a:xfrm>
              <a:off x="11672495"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4" name="Freeform 141"/>
            <p:cNvSpPr>
              <a:spLocks noChangeArrowheads="1"/>
            </p:cNvSpPr>
            <p:nvPr/>
          </p:nvSpPr>
          <p:spPr bwMode="auto">
            <a:xfrm>
              <a:off x="11778301"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5" name="Freeform 142"/>
            <p:cNvSpPr>
              <a:spLocks noChangeArrowheads="1"/>
            </p:cNvSpPr>
            <p:nvPr/>
          </p:nvSpPr>
          <p:spPr bwMode="auto">
            <a:xfrm>
              <a:off x="11888339" y="8269381"/>
              <a:ext cx="42322" cy="871797"/>
            </a:xfrm>
            <a:custGeom>
              <a:avLst/>
              <a:gdLst>
                <a:gd name="T0" fmla="*/ 0 w 50"/>
                <a:gd name="T1" fmla="*/ 912 h 913"/>
                <a:gd name="T2" fmla="*/ 49 w 50"/>
                <a:gd name="T3" fmla="*/ 912 h 913"/>
                <a:gd name="T4" fmla="*/ 49 w 50"/>
                <a:gd name="T5" fmla="*/ 0 h 913"/>
                <a:gd name="T6" fmla="*/ 0 w 50"/>
                <a:gd name="T7" fmla="*/ 0 h 913"/>
                <a:gd name="T8" fmla="*/ 0 w 50"/>
                <a:gd name="T9" fmla="*/ 912 h 913"/>
              </a:gdLst>
              <a:ahLst/>
              <a:cxnLst>
                <a:cxn ang="0">
                  <a:pos x="T0" y="T1"/>
                </a:cxn>
                <a:cxn ang="0">
                  <a:pos x="T2" y="T3"/>
                </a:cxn>
                <a:cxn ang="0">
                  <a:pos x="T4" y="T5"/>
                </a:cxn>
                <a:cxn ang="0">
                  <a:pos x="T6" y="T7"/>
                </a:cxn>
                <a:cxn ang="0">
                  <a:pos x="T8" y="T9"/>
                </a:cxn>
              </a:cxnLst>
              <a:rect l="0" t="0" r="r" b="b"/>
              <a:pathLst>
                <a:path w="50" h="913">
                  <a:moveTo>
                    <a:pt x="0" y="912"/>
                  </a:moveTo>
                  <a:lnTo>
                    <a:pt x="49" y="912"/>
                  </a:lnTo>
                  <a:lnTo>
                    <a:pt x="49"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6" name="Freeform 143"/>
            <p:cNvSpPr>
              <a:spLocks noChangeArrowheads="1"/>
            </p:cNvSpPr>
            <p:nvPr/>
          </p:nvSpPr>
          <p:spPr bwMode="auto">
            <a:xfrm>
              <a:off x="11994145" y="8269381"/>
              <a:ext cx="46555" cy="871797"/>
            </a:xfrm>
            <a:custGeom>
              <a:avLst/>
              <a:gdLst>
                <a:gd name="T0" fmla="*/ 0 w 53"/>
                <a:gd name="T1" fmla="*/ 912 h 913"/>
                <a:gd name="T2" fmla="*/ 52 w 53"/>
                <a:gd name="T3" fmla="*/ 912 h 913"/>
                <a:gd name="T4" fmla="*/ 52 w 53"/>
                <a:gd name="T5" fmla="*/ 0 h 913"/>
                <a:gd name="T6" fmla="*/ 0 w 53"/>
                <a:gd name="T7" fmla="*/ 0 h 913"/>
                <a:gd name="T8" fmla="*/ 0 w 53"/>
                <a:gd name="T9" fmla="*/ 912 h 913"/>
              </a:gdLst>
              <a:ahLst/>
              <a:cxnLst>
                <a:cxn ang="0">
                  <a:pos x="T0" y="T1"/>
                </a:cxn>
                <a:cxn ang="0">
                  <a:pos x="T2" y="T3"/>
                </a:cxn>
                <a:cxn ang="0">
                  <a:pos x="T4" y="T5"/>
                </a:cxn>
                <a:cxn ang="0">
                  <a:pos x="T6" y="T7"/>
                </a:cxn>
                <a:cxn ang="0">
                  <a:pos x="T8" y="T9"/>
                </a:cxn>
              </a:cxnLst>
              <a:rect l="0" t="0" r="r" b="b"/>
              <a:pathLst>
                <a:path w="53" h="913">
                  <a:moveTo>
                    <a:pt x="0" y="912"/>
                  </a:moveTo>
                  <a:lnTo>
                    <a:pt x="52" y="912"/>
                  </a:lnTo>
                  <a:lnTo>
                    <a:pt x="52"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7" name="Freeform 144"/>
            <p:cNvSpPr>
              <a:spLocks noChangeArrowheads="1"/>
            </p:cNvSpPr>
            <p:nvPr/>
          </p:nvSpPr>
          <p:spPr bwMode="auto">
            <a:xfrm>
              <a:off x="12099950" y="8269381"/>
              <a:ext cx="46555" cy="871797"/>
            </a:xfrm>
            <a:custGeom>
              <a:avLst/>
              <a:gdLst>
                <a:gd name="T0" fmla="*/ 0 w 54"/>
                <a:gd name="T1" fmla="*/ 912 h 913"/>
                <a:gd name="T2" fmla="*/ 53 w 54"/>
                <a:gd name="T3" fmla="*/ 912 h 913"/>
                <a:gd name="T4" fmla="*/ 53 w 54"/>
                <a:gd name="T5" fmla="*/ 0 h 913"/>
                <a:gd name="T6" fmla="*/ 0 w 54"/>
                <a:gd name="T7" fmla="*/ 0 h 913"/>
                <a:gd name="T8" fmla="*/ 0 w 54"/>
                <a:gd name="T9" fmla="*/ 912 h 913"/>
              </a:gdLst>
              <a:ahLst/>
              <a:cxnLst>
                <a:cxn ang="0">
                  <a:pos x="T0" y="T1"/>
                </a:cxn>
                <a:cxn ang="0">
                  <a:pos x="T2" y="T3"/>
                </a:cxn>
                <a:cxn ang="0">
                  <a:pos x="T4" y="T5"/>
                </a:cxn>
                <a:cxn ang="0">
                  <a:pos x="T6" y="T7"/>
                </a:cxn>
                <a:cxn ang="0">
                  <a:pos x="T8" y="T9"/>
                </a:cxn>
              </a:cxnLst>
              <a:rect l="0" t="0" r="r" b="b"/>
              <a:pathLst>
                <a:path w="54" h="913">
                  <a:moveTo>
                    <a:pt x="0" y="912"/>
                  </a:moveTo>
                  <a:lnTo>
                    <a:pt x="53" y="912"/>
                  </a:lnTo>
                  <a:lnTo>
                    <a:pt x="53"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8" name="Freeform 145"/>
            <p:cNvSpPr>
              <a:spLocks noChangeArrowheads="1"/>
            </p:cNvSpPr>
            <p:nvPr/>
          </p:nvSpPr>
          <p:spPr bwMode="auto">
            <a:xfrm>
              <a:off x="12205756" y="8269381"/>
              <a:ext cx="46555" cy="871797"/>
            </a:xfrm>
            <a:custGeom>
              <a:avLst/>
              <a:gdLst>
                <a:gd name="T0" fmla="*/ 0 w 55"/>
                <a:gd name="T1" fmla="*/ 912 h 913"/>
                <a:gd name="T2" fmla="*/ 54 w 55"/>
                <a:gd name="T3" fmla="*/ 912 h 913"/>
                <a:gd name="T4" fmla="*/ 54 w 55"/>
                <a:gd name="T5" fmla="*/ 0 h 913"/>
                <a:gd name="T6" fmla="*/ 0 w 55"/>
                <a:gd name="T7" fmla="*/ 0 h 913"/>
                <a:gd name="T8" fmla="*/ 0 w 55"/>
                <a:gd name="T9" fmla="*/ 912 h 913"/>
              </a:gdLst>
              <a:ahLst/>
              <a:cxnLst>
                <a:cxn ang="0">
                  <a:pos x="T0" y="T1"/>
                </a:cxn>
                <a:cxn ang="0">
                  <a:pos x="T2" y="T3"/>
                </a:cxn>
                <a:cxn ang="0">
                  <a:pos x="T4" y="T5"/>
                </a:cxn>
                <a:cxn ang="0">
                  <a:pos x="T6" y="T7"/>
                </a:cxn>
                <a:cxn ang="0">
                  <a:pos x="T8" y="T9"/>
                </a:cxn>
              </a:cxnLst>
              <a:rect l="0" t="0" r="r" b="b"/>
              <a:pathLst>
                <a:path w="55" h="913">
                  <a:moveTo>
                    <a:pt x="0" y="912"/>
                  </a:moveTo>
                  <a:lnTo>
                    <a:pt x="54" y="912"/>
                  </a:lnTo>
                  <a:lnTo>
                    <a:pt x="54" y="0"/>
                  </a:lnTo>
                  <a:lnTo>
                    <a:pt x="0" y="0"/>
                  </a:lnTo>
                  <a:lnTo>
                    <a:pt x="0" y="912"/>
                  </a:lnTo>
                </a:path>
              </a:pathLst>
            </a:custGeom>
            <a:solidFill>
              <a:srgbClr val="8F91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19" name="Freeform 146"/>
            <p:cNvSpPr>
              <a:spLocks noChangeArrowheads="1"/>
            </p:cNvSpPr>
            <p:nvPr/>
          </p:nvSpPr>
          <p:spPr bwMode="auto">
            <a:xfrm>
              <a:off x="12946396" y="8133956"/>
              <a:ext cx="952252" cy="859101"/>
            </a:xfrm>
            <a:custGeom>
              <a:avLst/>
              <a:gdLst>
                <a:gd name="T0" fmla="*/ 142 w 997"/>
                <a:gd name="T1" fmla="*/ 0 h 900"/>
                <a:gd name="T2" fmla="*/ 0 w 997"/>
                <a:gd name="T3" fmla="*/ 164 h 900"/>
                <a:gd name="T4" fmla="*/ 854 w 997"/>
                <a:gd name="T5" fmla="*/ 899 h 900"/>
                <a:gd name="T6" fmla="*/ 996 w 997"/>
                <a:gd name="T7" fmla="*/ 735 h 900"/>
                <a:gd name="T8" fmla="*/ 142 w 997"/>
                <a:gd name="T9" fmla="*/ 0 h 900"/>
              </a:gdLst>
              <a:ahLst/>
              <a:cxnLst>
                <a:cxn ang="0">
                  <a:pos x="T0" y="T1"/>
                </a:cxn>
                <a:cxn ang="0">
                  <a:pos x="T2" y="T3"/>
                </a:cxn>
                <a:cxn ang="0">
                  <a:pos x="T4" y="T5"/>
                </a:cxn>
                <a:cxn ang="0">
                  <a:pos x="T6" y="T7"/>
                </a:cxn>
                <a:cxn ang="0">
                  <a:pos x="T8" y="T9"/>
                </a:cxn>
              </a:cxnLst>
              <a:rect l="0" t="0" r="r" b="b"/>
              <a:pathLst>
                <a:path w="997" h="900">
                  <a:moveTo>
                    <a:pt x="142" y="0"/>
                  </a:moveTo>
                  <a:lnTo>
                    <a:pt x="0" y="164"/>
                  </a:lnTo>
                  <a:lnTo>
                    <a:pt x="854" y="899"/>
                  </a:lnTo>
                  <a:lnTo>
                    <a:pt x="996" y="735"/>
                  </a:lnTo>
                  <a:lnTo>
                    <a:pt x="142" y="0"/>
                  </a:lnTo>
                </a:path>
              </a:pathLst>
            </a:custGeom>
            <a:solidFill>
              <a:srgbClr val="FCCE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20" name="Freeform 147"/>
            <p:cNvSpPr>
              <a:spLocks noChangeArrowheads="1"/>
            </p:cNvSpPr>
            <p:nvPr/>
          </p:nvSpPr>
          <p:spPr bwMode="auto">
            <a:xfrm>
              <a:off x="13035273" y="8133956"/>
              <a:ext cx="766034" cy="672892"/>
            </a:xfrm>
            <a:custGeom>
              <a:avLst/>
              <a:gdLst>
                <a:gd name="T0" fmla="*/ 49 w 802"/>
                <a:gd name="T1" fmla="*/ 0 h 705"/>
                <a:gd name="T2" fmla="*/ 0 w 802"/>
                <a:gd name="T3" fmla="*/ 54 h 705"/>
                <a:gd name="T4" fmla="*/ 757 w 802"/>
                <a:gd name="T5" fmla="*/ 704 h 705"/>
                <a:gd name="T6" fmla="*/ 801 w 802"/>
                <a:gd name="T7" fmla="*/ 651 h 705"/>
                <a:gd name="T8" fmla="*/ 49 w 802"/>
                <a:gd name="T9" fmla="*/ 0 h 705"/>
              </a:gdLst>
              <a:ahLst/>
              <a:cxnLst>
                <a:cxn ang="0">
                  <a:pos x="T0" y="T1"/>
                </a:cxn>
                <a:cxn ang="0">
                  <a:pos x="T2" y="T3"/>
                </a:cxn>
                <a:cxn ang="0">
                  <a:pos x="T4" y="T5"/>
                </a:cxn>
                <a:cxn ang="0">
                  <a:pos x="T6" y="T7"/>
                </a:cxn>
                <a:cxn ang="0">
                  <a:pos x="T8" y="T9"/>
                </a:cxn>
              </a:cxnLst>
              <a:rect l="0" t="0" r="r" b="b"/>
              <a:pathLst>
                <a:path w="802" h="705">
                  <a:moveTo>
                    <a:pt x="49" y="0"/>
                  </a:moveTo>
                  <a:lnTo>
                    <a:pt x="0" y="54"/>
                  </a:lnTo>
                  <a:lnTo>
                    <a:pt x="757" y="704"/>
                  </a:lnTo>
                  <a:lnTo>
                    <a:pt x="801" y="651"/>
                  </a:lnTo>
                  <a:lnTo>
                    <a:pt x="49" y="0"/>
                  </a:lnTo>
                </a:path>
              </a:pathLst>
            </a:custGeom>
            <a:solidFill>
              <a:srgbClr val="F481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21" name="Freeform 148"/>
            <p:cNvSpPr>
              <a:spLocks noChangeArrowheads="1"/>
            </p:cNvSpPr>
            <p:nvPr/>
          </p:nvSpPr>
          <p:spPr bwMode="auto">
            <a:xfrm>
              <a:off x="12946396" y="8239757"/>
              <a:ext cx="766034" cy="672892"/>
            </a:xfrm>
            <a:custGeom>
              <a:avLst/>
              <a:gdLst>
                <a:gd name="T0" fmla="*/ 49 w 802"/>
                <a:gd name="T1" fmla="*/ 0 h 705"/>
                <a:gd name="T2" fmla="*/ 0 w 802"/>
                <a:gd name="T3" fmla="*/ 53 h 705"/>
                <a:gd name="T4" fmla="*/ 757 w 802"/>
                <a:gd name="T5" fmla="*/ 704 h 705"/>
                <a:gd name="T6" fmla="*/ 801 w 802"/>
                <a:gd name="T7" fmla="*/ 646 h 705"/>
                <a:gd name="T8" fmla="*/ 49 w 802"/>
                <a:gd name="T9" fmla="*/ 0 h 705"/>
              </a:gdLst>
              <a:ahLst/>
              <a:cxnLst>
                <a:cxn ang="0">
                  <a:pos x="T0" y="T1"/>
                </a:cxn>
                <a:cxn ang="0">
                  <a:pos x="T2" y="T3"/>
                </a:cxn>
                <a:cxn ang="0">
                  <a:pos x="T4" y="T5"/>
                </a:cxn>
                <a:cxn ang="0">
                  <a:pos x="T6" y="T7"/>
                </a:cxn>
                <a:cxn ang="0">
                  <a:pos x="T8" y="T9"/>
                </a:cxn>
              </a:cxnLst>
              <a:rect l="0" t="0" r="r" b="b"/>
              <a:pathLst>
                <a:path w="802" h="705">
                  <a:moveTo>
                    <a:pt x="49" y="0"/>
                  </a:moveTo>
                  <a:lnTo>
                    <a:pt x="0" y="53"/>
                  </a:lnTo>
                  <a:lnTo>
                    <a:pt x="757" y="704"/>
                  </a:lnTo>
                  <a:lnTo>
                    <a:pt x="801" y="646"/>
                  </a:lnTo>
                  <a:lnTo>
                    <a:pt x="49" y="0"/>
                  </a:lnTo>
                </a:path>
              </a:pathLst>
            </a:custGeom>
            <a:solidFill>
              <a:srgbClr val="F481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22" name="Freeform 149"/>
            <p:cNvSpPr>
              <a:spLocks noChangeArrowheads="1"/>
            </p:cNvSpPr>
            <p:nvPr/>
          </p:nvSpPr>
          <p:spPr bwMode="auto">
            <a:xfrm>
              <a:off x="12857520" y="8074708"/>
              <a:ext cx="220076" cy="211601"/>
            </a:xfrm>
            <a:custGeom>
              <a:avLst/>
              <a:gdLst>
                <a:gd name="T0" fmla="*/ 92 w 235"/>
                <a:gd name="T1" fmla="*/ 225 h 226"/>
                <a:gd name="T2" fmla="*/ 92 w 235"/>
                <a:gd name="T3" fmla="*/ 225 h 226"/>
                <a:gd name="T4" fmla="*/ 9 w 235"/>
                <a:gd name="T5" fmla="*/ 39 h 226"/>
                <a:gd name="T6" fmla="*/ 40 w 235"/>
                <a:gd name="T7" fmla="*/ 9 h 226"/>
                <a:gd name="T8" fmla="*/ 234 w 235"/>
                <a:gd name="T9" fmla="*/ 61 h 226"/>
                <a:gd name="T10" fmla="*/ 92 w 235"/>
                <a:gd name="T11" fmla="*/ 225 h 226"/>
              </a:gdLst>
              <a:ahLst/>
              <a:cxnLst>
                <a:cxn ang="0">
                  <a:pos x="T0" y="T1"/>
                </a:cxn>
                <a:cxn ang="0">
                  <a:pos x="T2" y="T3"/>
                </a:cxn>
                <a:cxn ang="0">
                  <a:pos x="T4" y="T5"/>
                </a:cxn>
                <a:cxn ang="0">
                  <a:pos x="T6" y="T7"/>
                </a:cxn>
                <a:cxn ang="0">
                  <a:pos x="T8" y="T9"/>
                </a:cxn>
                <a:cxn ang="0">
                  <a:pos x="T10" y="T11"/>
                </a:cxn>
              </a:cxnLst>
              <a:rect l="0" t="0" r="r" b="b"/>
              <a:pathLst>
                <a:path w="235" h="226">
                  <a:moveTo>
                    <a:pt x="92" y="225"/>
                  </a:moveTo>
                  <a:lnTo>
                    <a:pt x="92" y="225"/>
                  </a:lnTo>
                  <a:cubicBezTo>
                    <a:pt x="9" y="39"/>
                    <a:pt x="9" y="39"/>
                    <a:pt x="9" y="39"/>
                  </a:cubicBezTo>
                  <a:cubicBezTo>
                    <a:pt x="0" y="22"/>
                    <a:pt x="22" y="0"/>
                    <a:pt x="40" y="9"/>
                  </a:cubicBezTo>
                  <a:cubicBezTo>
                    <a:pt x="234" y="61"/>
                    <a:pt x="234" y="61"/>
                    <a:pt x="234" y="61"/>
                  </a:cubicBezTo>
                  <a:lnTo>
                    <a:pt x="92" y="225"/>
                  </a:lnTo>
                </a:path>
              </a:pathLst>
            </a:custGeom>
            <a:solidFill>
              <a:srgbClr val="FEE5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23" name="Freeform 150"/>
            <p:cNvSpPr>
              <a:spLocks noChangeArrowheads="1"/>
            </p:cNvSpPr>
            <p:nvPr/>
          </p:nvSpPr>
          <p:spPr bwMode="auto">
            <a:xfrm>
              <a:off x="13763217" y="8836473"/>
              <a:ext cx="215844" cy="220065"/>
            </a:xfrm>
            <a:custGeom>
              <a:avLst/>
              <a:gdLst>
                <a:gd name="T0" fmla="*/ 0 w 230"/>
                <a:gd name="T1" fmla="*/ 0 h 235"/>
                <a:gd name="T2" fmla="*/ 229 w 230"/>
                <a:gd name="T3" fmla="*/ 0 h 235"/>
                <a:gd name="T4" fmla="*/ 229 w 230"/>
                <a:gd name="T5" fmla="*/ 234 h 235"/>
                <a:gd name="T6" fmla="*/ 0 w 230"/>
                <a:gd name="T7" fmla="*/ 234 h 235"/>
                <a:gd name="T8" fmla="*/ 0 w 230"/>
                <a:gd name="T9" fmla="*/ 0 h 235"/>
              </a:gdLst>
              <a:ahLst/>
              <a:cxnLst>
                <a:cxn ang="0">
                  <a:pos x="T0" y="T1"/>
                </a:cxn>
                <a:cxn ang="0">
                  <a:pos x="T2" y="T3"/>
                </a:cxn>
                <a:cxn ang="0">
                  <a:pos x="T4" y="T5"/>
                </a:cxn>
                <a:cxn ang="0">
                  <a:pos x="T6" y="T7"/>
                </a:cxn>
                <a:cxn ang="0">
                  <a:pos x="T8" y="T9"/>
                </a:cxn>
              </a:cxnLst>
              <a:rect l="0" t="0" r="r" b="b"/>
              <a:pathLst>
                <a:path w="230" h="235">
                  <a:moveTo>
                    <a:pt x="0" y="0"/>
                  </a:moveTo>
                  <a:lnTo>
                    <a:pt x="229" y="0"/>
                  </a:lnTo>
                  <a:lnTo>
                    <a:pt x="229" y="234"/>
                  </a:lnTo>
                  <a:lnTo>
                    <a:pt x="0" y="234"/>
                  </a:lnTo>
                  <a:lnTo>
                    <a:pt x="0" y="0"/>
                  </a:lnTo>
                </a:path>
              </a:pathLst>
            </a:custGeom>
            <a:blipFill dpi="0" rotWithShape="0">
              <a:blip r:embed="rId15"/>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24" name="Freeform 151"/>
            <p:cNvSpPr>
              <a:spLocks noChangeArrowheads="1"/>
            </p:cNvSpPr>
            <p:nvPr/>
          </p:nvSpPr>
          <p:spPr bwMode="auto">
            <a:xfrm>
              <a:off x="13763217" y="8836473"/>
              <a:ext cx="131199" cy="152353"/>
            </a:xfrm>
            <a:custGeom>
              <a:avLst/>
              <a:gdLst>
                <a:gd name="T0" fmla="*/ 142 w 143"/>
                <a:gd name="T1" fmla="*/ 0 h 165"/>
                <a:gd name="T2" fmla="*/ 0 w 143"/>
                <a:gd name="T3" fmla="*/ 164 h 165"/>
                <a:gd name="T4" fmla="*/ 0 w 143"/>
                <a:gd name="T5" fmla="*/ 84 h 165"/>
                <a:gd name="T6" fmla="*/ 75 w 143"/>
                <a:gd name="T7" fmla="*/ 0 h 165"/>
                <a:gd name="T8" fmla="*/ 142 w 143"/>
                <a:gd name="T9" fmla="*/ 0 h 165"/>
              </a:gdLst>
              <a:ahLst/>
              <a:cxnLst>
                <a:cxn ang="0">
                  <a:pos x="T0" y="T1"/>
                </a:cxn>
                <a:cxn ang="0">
                  <a:pos x="T2" y="T3"/>
                </a:cxn>
                <a:cxn ang="0">
                  <a:pos x="T4" y="T5"/>
                </a:cxn>
                <a:cxn ang="0">
                  <a:pos x="T6" y="T7"/>
                </a:cxn>
                <a:cxn ang="0">
                  <a:pos x="T8" y="T9"/>
                </a:cxn>
              </a:cxnLst>
              <a:rect l="0" t="0" r="r" b="b"/>
              <a:pathLst>
                <a:path w="143" h="165">
                  <a:moveTo>
                    <a:pt x="142" y="0"/>
                  </a:moveTo>
                  <a:lnTo>
                    <a:pt x="0" y="164"/>
                  </a:lnTo>
                  <a:lnTo>
                    <a:pt x="0" y="84"/>
                  </a:lnTo>
                  <a:lnTo>
                    <a:pt x="75" y="0"/>
                  </a:lnTo>
                  <a:lnTo>
                    <a:pt x="142" y="0"/>
                  </a:lnTo>
                </a:path>
              </a:pathLst>
            </a:custGeom>
            <a:solidFill>
              <a:srgbClr val="B15D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sp>
          <p:nvSpPr>
            <p:cNvPr id="225" name="Freeform 152"/>
            <p:cNvSpPr>
              <a:spLocks noChangeArrowheads="1"/>
            </p:cNvSpPr>
            <p:nvPr/>
          </p:nvSpPr>
          <p:spPr bwMode="auto">
            <a:xfrm>
              <a:off x="13763217" y="8836473"/>
              <a:ext cx="55019" cy="63480"/>
            </a:xfrm>
            <a:custGeom>
              <a:avLst/>
              <a:gdLst>
                <a:gd name="T0" fmla="*/ 60 w 61"/>
                <a:gd name="T1" fmla="*/ 0 h 72"/>
                <a:gd name="T2" fmla="*/ 0 w 61"/>
                <a:gd name="T3" fmla="*/ 71 h 72"/>
                <a:gd name="T4" fmla="*/ 0 w 61"/>
                <a:gd name="T5" fmla="*/ 30 h 72"/>
                <a:gd name="T6" fmla="*/ 26 w 61"/>
                <a:gd name="T7" fmla="*/ 0 h 72"/>
                <a:gd name="T8" fmla="*/ 60 w 61"/>
                <a:gd name="T9" fmla="*/ 0 h 72"/>
              </a:gdLst>
              <a:ahLst/>
              <a:cxnLst>
                <a:cxn ang="0">
                  <a:pos x="T0" y="T1"/>
                </a:cxn>
                <a:cxn ang="0">
                  <a:pos x="T2" y="T3"/>
                </a:cxn>
                <a:cxn ang="0">
                  <a:pos x="T4" y="T5"/>
                </a:cxn>
                <a:cxn ang="0">
                  <a:pos x="T6" y="T7"/>
                </a:cxn>
                <a:cxn ang="0">
                  <a:pos x="T8" y="T9"/>
                </a:cxn>
              </a:cxnLst>
              <a:rect l="0" t="0" r="r" b="b"/>
              <a:pathLst>
                <a:path w="61" h="72">
                  <a:moveTo>
                    <a:pt x="60" y="0"/>
                  </a:moveTo>
                  <a:lnTo>
                    <a:pt x="0" y="71"/>
                  </a:lnTo>
                  <a:lnTo>
                    <a:pt x="0" y="30"/>
                  </a:lnTo>
                  <a:lnTo>
                    <a:pt x="26" y="0"/>
                  </a:lnTo>
                  <a:lnTo>
                    <a:pt x="60" y="0"/>
                  </a:lnTo>
                </a:path>
              </a:pathLst>
            </a:custGeom>
            <a:solidFill>
              <a:srgbClr val="B15D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644"/>
            </a:p>
          </p:txBody>
        </p:sp>
      </p:grpSp>
      <p:grpSp>
        <p:nvGrpSpPr>
          <p:cNvPr id="226" name="Group 225"/>
          <p:cNvGrpSpPr/>
          <p:nvPr>
            <p:custDataLst>
              <p:tags r:id="rId2"/>
            </p:custDataLst>
          </p:nvPr>
        </p:nvGrpSpPr>
        <p:grpSpPr>
          <a:xfrm>
            <a:off x="696051" y="838489"/>
            <a:ext cx="8509381" cy="844849"/>
            <a:chOff x="1692324" y="483017"/>
            <a:chExt cx="20940713" cy="2079087"/>
          </a:xfrm>
        </p:grpSpPr>
        <p:sp>
          <p:nvSpPr>
            <p:cNvPr id="227" name="TextBox 226"/>
            <p:cNvSpPr txBox="1"/>
            <p:nvPr/>
          </p:nvSpPr>
          <p:spPr>
            <a:xfrm>
              <a:off x="1692324" y="483017"/>
              <a:ext cx="20940713" cy="1379907"/>
            </a:xfrm>
            <a:prstGeom prst="rect">
              <a:avLst/>
            </a:prstGeom>
            <a:noFill/>
          </p:spPr>
          <p:txBody>
            <a:bodyPr wrap="square" lIns="37150" tIns="18575" rIns="37150" bIns="18575" rtlCol="0">
              <a:spAutoFit/>
            </a:bodyPr>
            <a:lstStyle/>
            <a:p>
              <a:pPr algn="ctr"/>
              <a:r>
                <a:rPr lang="fr-FR" sz="3400" b="1" dirty="0">
                  <a:solidFill>
                    <a:schemeClr val="tx2"/>
                  </a:solidFill>
                  <a:latin typeface="Century Gothic" panose="020B0502020202020204" pitchFamily="34" charset="0"/>
                  <a:cs typeface="Lato Regular"/>
                </a:rPr>
                <a:t>Quel profil pour le DPO ou le Référent ?</a:t>
              </a:r>
            </a:p>
          </p:txBody>
        </p:sp>
        <p:sp>
          <p:nvSpPr>
            <p:cNvPr id="228" name="Rectangle 227"/>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229"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Ni informaticien, ni </a:t>
              </a:r>
              <a:r>
                <a:rPr lang="fr-FR" sz="1260" dirty="0" smtClean="0">
                  <a:latin typeface="Century Gothic" panose="020B0502020202020204" pitchFamily="34" charset="0"/>
                  <a:cs typeface="Lato Light"/>
                </a:rPr>
                <a:t>juriste…</a:t>
              </a:r>
              <a:endParaRPr lang="fr-FR" sz="1260" dirty="0">
                <a:solidFill>
                  <a:schemeClr val="accent1"/>
                </a:solidFill>
                <a:latin typeface="Century Gothic" panose="020B0502020202020204" pitchFamily="34" charset="0"/>
                <a:cs typeface="Lato Light"/>
              </a:endParaRPr>
            </a:p>
          </p:txBody>
        </p:sp>
      </p:grpSp>
      <p:sp>
        <p:nvSpPr>
          <p:cNvPr id="232" name="TextBox 231"/>
          <p:cNvSpPr txBox="1"/>
          <p:nvPr>
            <p:custDataLst>
              <p:tags r:id="rId3"/>
            </p:custDataLst>
          </p:nvPr>
        </p:nvSpPr>
        <p:spPr>
          <a:xfrm>
            <a:off x="562460" y="1802485"/>
            <a:ext cx="4703614" cy="325222"/>
          </a:xfrm>
          <a:prstGeom prst="rect">
            <a:avLst/>
          </a:prstGeom>
          <a:noFill/>
        </p:spPr>
        <p:txBody>
          <a:bodyPr wrap="square" lIns="74299" tIns="37150" rIns="74299" bIns="37150" rtlCol="0">
            <a:spAutoFit/>
          </a:bodyPr>
          <a:lstStyle/>
          <a:p>
            <a:r>
              <a:rPr lang="fr-FR" sz="1626" dirty="0">
                <a:solidFill>
                  <a:schemeClr val="tx2"/>
                </a:solidFill>
                <a:latin typeface="Century Gothic" panose="020B0502020202020204" pitchFamily="34" charset="0"/>
                <a:cs typeface="Lato Regular"/>
              </a:rPr>
              <a:t>Un métier à part entière ?</a:t>
            </a:r>
          </a:p>
        </p:txBody>
      </p:sp>
      <p:sp>
        <p:nvSpPr>
          <p:cNvPr id="233" name="TextBox 232"/>
          <p:cNvSpPr txBox="1"/>
          <p:nvPr>
            <p:custDataLst>
              <p:tags r:id="rId4"/>
            </p:custDataLst>
          </p:nvPr>
        </p:nvSpPr>
        <p:spPr>
          <a:xfrm>
            <a:off x="553672" y="2248613"/>
            <a:ext cx="5162681" cy="665572"/>
          </a:xfrm>
          <a:prstGeom prst="rect">
            <a:avLst/>
          </a:prstGeom>
          <a:noFill/>
        </p:spPr>
        <p:txBody>
          <a:bodyPr wrap="square" lIns="74299" tIns="37150" rIns="74299" bIns="37150" rtlCol="0">
            <a:spAutoFit/>
          </a:bodyPr>
          <a:lstStyle/>
          <a:p>
            <a:pPr>
              <a:lnSpc>
                <a:spcPct val="110000"/>
              </a:lnSpc>
            </a:pPr>
            <a:r>
              <a:rPr lang="fr-FR" sz="1300" dirty="0">
                <a:latin typeface="Century Gothic" panose="020B0502020202020204" pitchFamily="34" charset="0"/>
                <a:cs typeface="Lato Light"/>
              </a:rPr>
              <a:t>Un DPO ou un Référent RGPD doit disposer de sérieuses compétences en matière :</a:t>
            </a:r>
          </a:p>
          <a:p>
            <a:pPr>
              <a:lnSpc>
                <a:spcPct val="110000"/>
              </a:lnSpc>
            </a:pPr>
            <a:r>
              <a:rPr lang="fr-FR" sz="975" dirty="0">
                <a:latin typeface="Lato Light"/>
                <a:cs typeface="Lato Light"/>
              </a:rPr>
              <a:t>	</a:t>
            </a:r>
          </a:p>
        </p:txBody>
      </p:sp>
      <p:sp>
        <p:nvSpPr>
          <p:cNvPr id="236" name="TextBox 235"/>
          <p:cNvSpPr txBox="1"/>
          <p:nvPr>
            <p:custDataLst>
              <p:tags r:id="rId5"/>
            </p:custDataLst>
          </p:nvPr>
        </p:nvSpPr>
        <p:spPr>
          <a:xfrm>
            <a:off x="1292189" y="3262760"/>
            <a:ext cx="671026" cy="250138"/>
          </a:xfrm>
          <a:prstGeom prst="rect">
            <a:avLst/>
          </a:prstGeom>
          <a:noFill/>
        </p:spPr>
        <p:txBody>
          <a:bodyPr wrap="none" lIns="74299" tIns="37150" rIns="74299" bIns="37150" rtlCol="0">
            <a:spAutoFit/>
          </a:bodyPr>
          <a:lstStyle/>
          <a:p>
            <a:pPr algn="ctr"/>
            <a:r>
              <a:rPr lang="fr-FR" sz="1138" b="1" dirty="0">
                <a:solidFill>
                  <a:schemeClr val="tx2"/>
                </a:solidFill>
                <a:latin typeface="Lato Regular"/>
                <a:cs typeface="Lato Regular"/>
              </a:rPr>
              <a:t>De droit</a:t>
            </a:r>
          </a:p>
        </p:txBody>
      </p:sp>
      <p:sp>
        <p:nvSpPr>
          <p:cNvPr id="238" name="TextBox 237"/>
          <p:cNvSpPr txBox="1"/>
          <p:nvPr>
            <p:custDataLst>
              <p:tags r:id="rId6"/>
            </p:custDataLst>
          </p:nvPr>
        </p:nvSpPr>
        <p:spPr>
          <a:xfrm>
            <a:off x="2586143" y="3262760"/>
            <a:ext cx="765603" cy="250138"/>
          </a:xfrm>
          <a:prstGeom prst="rect">
            <a:avLst/>
          </a:prstGeom>
          <a:noFill/>
        </p:spPr>
        <p:txBody>
          <a:bodyPr wrap="none" lIns="74299" tIns="37150" rIns="74299" bIns="37150" rtlCol="0">
            <a:spAutoFit/>
          </a:bodyPr>
          <a:lstStyle/>
          <a:p>
            <a:pPr algn="ctr"/>
            <a:r>
              <a:rPr lang="fr-FR" sz="1138" b="1" dirty="0">
                <a:solidFill>
                  <a:schemeClr val="tx2"/>
                </a:solidFill>
                <a:latin typeface="Lato Regular"/>
                <a:cs typeface="Lato Regular"/>
              </a:rPr>
              <a:t>Du RGPD</a:t>
            </a:r>
          </a:p>
        </p:txBody>
      </p:sp>
      <p:sp>
        <p:nvSpPr>
          <p:cNvPr id="240" name="TextBox 239"/>
          <p:cNvSpPr txBox="1"/>
          <p:nvPr>
            <p:custDataLst>
              <p:tags r:id="rId7"/>
            </p:custDataLst>
          </p:nvPr>
        </p:nvSpPr>
        <p:spPr>
          <a:xfrm>
            <a:off x="3768409" y="3262760"/>
            <a:ext cx="1094218" cy="250138"/>
          </a:xfrm>
          <a:prstGeom prst="rect">
            <a:avLst/>
          </a:prstGeom>
          <a:noFill/>
        </p:spPr>
        <p:txBody>
          <a:bodyPr wrap="none" lIns="74299" tIns="37150" rIns="74299" bIns="37150" rtlCol="0">
            <a:spAutoFit/>
          </a:bodyPr>
          <a:lstStyle/>
          <a:p>
            <a:pPr algn="ctr"/>
            <a:r>
              <a:rPr lang="fr-FR" sz="1138" b="1" dirty="0">
                <a:solidFill>
                  <a:schemeClr val="tx2"/>
                </a:solidFill>
                <a:latin typeface="Lato Regular"/>
                <a:cs typeface="Lato Regular"/>
              </a:rPr>
              <a:t>D’informatique</a:t>
            </a:r>
          </a:p>
        </p:txBody>
      </p:sp>
      <p:sp>
        <p:nvSpPr>
          <p:cNvPr id="249" name="Rounded Rectangle 23">
            <a:extLst>
              <a:ext uri="{FF2B5EF4-FFF2-40B4-BE49-F238E27FC236}">
                <a16:creationId xmlns:a16="http://schemas.microsoft.com/office/drawing/2014/main" xmlns="" id="{674FA6AE-5CFE-411E-BD6F-72838DA47940}"/>
              </a:ext>
            </a:extLst>
          </p:cNvPr>
          <p:cNvSpPr/>
          <p:nvPr>
            <p:custDataLst>
              <p:tags r:id="rId8"/>
            </p:custDataLst>
          </p:nvPr>
        </p:nvSpPr>
        <p:spPr>
          <a:xfrm>
            <a:off x="318176" y="227741"/>
            <a:ext cx="1848928" cy="389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en-US" sz="1200" b="1" dirty="0">
                <a:solidFill>
                  <a:schemeClr val="bg1"/>
                </a:solidFill>
                <a:latin typeface="Century Gothic" panose="020B0502020202020204" pitchFamily="34" charset="0"/>
                <a:ea typeface="Lato" charset="0"/>
                <a:cs typeface="Lato" charset="0"/>
              </a:rPr>
              <a:t>#NOMMER</a:t>
            </a:r>
          </a:p>
        </p:txBody>
      </p:sp>
      <p:sp>
        <p:nvSpPr>
          <p:cNvPr id="250" name="TextBox 232">
            <a:extLst>
              <a:ext uri="{FF2B5EF4-FFF2-40B4-BE49-F238E27FC236}">
                <a16:creationId xmlns:a16="http://schemas.microsoft.com/office/drawing/2014/main" xmlns="" id="{B2ABBB7D-E6F6-4767-917A-C7023B6AD67F}"/>
              </a:ext>
            </a:extLst>
          </p:cNvPr>
          <p:cNvSpPr txBox="1"/>
          <p:nvPr>
            <p:custDataLst>
              <p:tags r:id="rId9"/>
            </p:custDataLst>
          </p:nvPr>
        </p:nvSpPr>
        <p:spPr>
          <a:xfrm>
            <a:off x="501429" y="3677057"/>
            <a:ext cx="5063457" cy="495654"/>
          </a:xfrm>
          <a:prstGeom prst="rect">
            <a:avLst/>
          </a:prstGeom>
          <a:noFill/>
        </p:spPr>
        <p:txBody>
          <a:bodyPr wrap="square" lIns="74299" tIns="37150" rIns="74299" bIns="37150" rtlCol="0">
            <a:spAutoFit/>
          </a:bodyPr>
          <a:lstStyle/>
          <a:p>
            <a:pPr algn="just">
              <a:lnSpc>
                <a:spcPct val="110000"/>
              </a:lnSpc>
            </a:pPr>
            <a:r>
              <a:rPr lang="fr-FR" sz="1300" dirty="0">
                <a:latin typeface="Century Gothic" panose="020B0502020202020204" pitchFamily="34" charset="0"/>
                <a:cs typeface="Lato Light"/>
              </a:rPr>
              <a:t>Il doit être indépendant et ne </a:t>
            </a:r>
            <a:r>
              <a:rPr lang="fr-FR" sz="1300" dirty="0">
                <a:latin typeface="Century Gothic" panose="020B0502020202020204" pitchFamily="34" charset="0"/>
                <a:ea typeface="Lato Light" panose="020F0502020204030203" pitchFamily="34" charset="0"/>
                <a:cs typeface="Lato Light" panose="020F0502020204030203" pitchFamily="34" charset="0"/>
              </a:rPr>
              <a:t>doit pas être placé en situation de conflit d’intérêts. </a:t>
            </a:r>
            <a:endParaRPr lang="fr-FR" sz="1300" dirty="0">
              <a:latin typeface="Century Gothic" panose="020B0502020202020204" pitchFamily="34" charset="0"/>
              <a:cs typeface="Lato Light"/>
            </a:endParaRPr>
          </a:p>
        </p:txBody>
      </p:sp>
      <p:sp>
        <p:nvSpPr>
          <p:cNvPr id="251" name="TextBox 232">
            <a:extLst>
              <a:ext uri="{FF2B5EF4-FFF2-40B4-BE49-F238E27FC236}">
                <a16:creationId xmlns:a16="http://schemas.microsoft.com/office/drawing/2014/main" xmlns="" id="{55CE7A20-020C-4B5C-8AEC-8F7F220FD395}"/>
              </a:ext>
            </a:extLst>
          </p:cNvPr>
          <p:cNvSpPr txBox="1"/>
          <p:nvPr>
            <p:custDataLst>
              <p:tags r:id="rId10"/>
            </p:custDataLst>
          </p:nvPr>
        </p:nvSpPr>
        <p:spPr>
          <a:xfrm>
            <a:off x="501429" y="4508561"/>
            <a:ext cx="5033396" cy="1377370"/>
          </a:xfrm>
          <a:prstGeom prst="rect">
            <a:avLst/>
          </a:prstGeom>
          <a:noFill/>
        </p:spPr>
        <p:txBody>
          <a:bodyPr wrap="square" lIns="74299" tIns="37150" rIns="74299" bIns="37150" rtlCol="0">
            <a:spAutoFit/>
          </a:bodyPr>
          <a:lstStyle/>
          <a:p>
            <a:pPr algn="just">
              <a:lnSpc>
                <a:spcPct val="110000"/>
              </a:lnSpc>
            </a:pPr>
            <a:r>
              <a:rPr lang="fr-FR" sz="1300" dirty="0">
                <a:latin typeface="Century Gothic" panose="020B0502020202020204" pitchFamily="34" charset="0"/>
                <a:cs typeface="Lato Light"/>
              </a:rPr>
              <a:t>Le temps à consacrer à la mission dépendra de la taille de l’entreprise et de la quantité et du type de données collectées. Une formation initiale exhaustive, une veille continue et de bons outils sont nécessaires pour assurer la mission correctement. </a:t>
            </a:r>
          </a:p>
          <a:p>
            <a:pPr>
              <a:lnSpc>
                <a:spcPct val="110000"/>
              </a:lnSpc>
            </a:pPr>
            <a:r>
              <a:rPr lang="fr-FR" sz="1300" dirty="0">
                <a:latin typeface="Century Gothic" panose="020B0502020202020204" pitchFamily="34" charset="0"/>
                <a:cs typeface="Lato Light"/>
              </a:rPr>
              <a:t>	</a:t>
            </a:r>
          </a:p>
        </p:txBody>
      </p:sp>
      <p:sp>
        <p:nvSpPr>
          <p:cNvPr id="253" name="Freeform 72">
            <a:extLst>
              <a:ext uri="{FF2B5EF4-FFF2-40B4-BE49-F238E27FC236}">
                <a16:creationId xmlns:a16="http://schemas.microsoft.com/office/drawing/2014/main" xmlns="" id="{FDB1947B-A88C-4BBF-A6F4-3F678BCD3240}"/>
              </a:ext>
            </a:extLst>
          </p:cNvPr>
          <p:cNvSpPr>
            <a:spLocks noEditPoints="1"/>
          </p:cNvSpPr>
          <p:nvPr>
            <p:custDataLst>
              <p:tags r:id="rId11"/>
            </p:custDataLst>
          </p:nvPr>
        </p:nvSpPr>
        <p:spPr bwMode="auto">
          <a:xfrm>
            <a:off x="1411343" y="2844532"/>
            <a:ext cx="452317" cy="423507"/>
          </a:xfrm>
          <a:custGeom>
            <a:avLst/>
            <a:gdLst>
              <a:gd name="T0" fmla="*/ 2147483646 w 73"/>
              <a:gd name="T1" fmla="*/ 2147483646 h 68"/>
              <a:gd name="T2" fmla="*/ 2147483646 w 73"/>
              <a:gd name="T3" fmla="*/ 2147483646 h 68"/>
              <a:gd name="T4" fmla="*/ 2147483646 w 73"/>
              <a:gd name="T5" fmla="*/ 2147483646 h 68"/>
              <a:gd name="T6" fmla="*/ 2147483646 w 73"/>
              <a:gd name="T7" fmla="*/ 2147483646 h 68"/>
              <a:gd name="T8" fmla="*/ 2147483646 w 73"/>
              <a:gd name="T9" fmla="*/ 2147483646 h 68"/>
              <a:gd name="T10" fmla="*/ 2147483646 w 73"/>
              <a:gd name="T11" fmla="*/ 2147483646 h 68"/>
              <a:gd name="T12" fmla="*/ 0 w 73"/>
              <a:gd name="T13" fmla="*/ 2147483646 h 68"/>
              <a:gd name="T14" fmla="*/ 0 w 73"/>
              <a:gd name="T15" fmla="*/ 2147483646 h 68"/>
              <a:gd name="T16" fmla="*/ 2147483646 w 73"/>
              <a:gd name="T17" fmla="*/ 0 h 68"/>
              <a:gd name="T18" fmla="*/ 2147483646 w 73"/>
              <a:gd name="T19" fmla="*/ 2147483646 h 68"/>
              <a:gd name="T20" fmla="*/ 2147483646 w 73"/>
              <a:gd name="T21" fmla="*/ 2147483646 h 68"/>
              <a:gd name="T22" fmla="*/ 2147483646 w 73"/>
              <a:gd name="T23" fmla="*/ 2147483646 h 68"/>
              <a:gd name="T24" fmla="*/ 0 w 73"/>
              <a:gd name="T25" fmla="*/ 2147483646 h 68"/>
              <a:gd name="T26" fmla="*/ 0 w 73"/>
              <a:gd name="T27" fmla="*/ 2147483646 h 68"/>
              <a:gd name="T28" fmla="*/ 2147483646 w 73"/>
              <a:gd name="T29" fmla="*/ 2147483646 h 68"/>
              <a:gd name="T30" fmla="*/ 2147483646 w 73"/>
              <a:gd name="T31" fmla="*/ 2147483646 h 68"/>
              <a:gd name="T32" fmla="*/ 2147483646 w 73"/>
              <a:gd name="T33" fmla="*/ 2147483646 h 68"/>
              <a:gd name="T34" fmla="*/ 2147483646 w 73"/>
              <a:gd name="T35" fmla="*/ 2147483646 h 68"/>
              <a:gd name="T36" fmla="*/ 2147483646 w 73"/>
              <a:gd name="T37" fmla="*/ 2147483646 h 68"/>
              <a:gd name="T38" fmla="*/ 2147483646 w 73"/>
              <a:gd name="T39" fmla="*/ 2147483646 h 68"/>
              <a:gd name="T40" fmla="*/ 2147483646 w 73"/>
              <a:gd name="T41" fmla="*/ 2147483646 h 68"/>
              <a:gd name="T42" fmla="*/ 2147483646 w 73"/>
              <a:gd name="T43" fmla="*/ 2147483646 h 68"/>
              <a:gd name="T44" fmla="*/ 2147483646 w 73"/>
              <a:gd name="T45" fmla="*/ 2147483646 h 68"/>
              <a:gd name="T46" fmla="*/ 2147483646 w 73"/>
              <a:gd name="T47" fmla="*/ 2147483646 h 68"/>
              <a:gd name="T48" fmla="*/ 2147483646 w 73"/>
              <a:gd name="T49" fmla="*/ 2147483646 h 68"/>
              <a:gd name="T50" fmla="*/ 2147483646 w 73"/>
              <a:gd name="T51" fmla="*/ 2147483646 h 68"/>
              <a:gd name="T52" fmla="*/ 2147483646 w 73"/>
              <a:gd name="T53" fmla="*/ 2147483646 h 68"/>
              <a:gd name="T54" fmla="*/ 2147483646 w 73"/>
              <a:gd name="T55" fmla="*/ 2147483646 h 68"/>
              <a:gd name="T56" fmla="*/ 2147483646 w 73"/>
              <a:gd name="T57" fmla="*/ 2147483646 h 68"/>
              <a:gd name="T58" fmla="*/ 2147483646 w 73"/>
              <a:gd name="T59" fmla="*/ 2147483646 h 68"/>
              <a:gd name="T60" fmla="*/ 2147483646 w 73"/>
              <a:gd name="T61" fmla="*/ 2147483646 h 68"/>
              <a:gd name="T62" fmla="*/ 2147483646 w 73"/>
              <a:gd name="T63" fmla="*/ 2147483646 h 68"/>
              <a:gd name="T64" fmla="*/ 2147483646 w 73"/>
              <a:gd name="T65" fmla="*/ 2147483646 h 68"/>
              <a:gd name="T66" fmla="*/ 2147483646 w 73"/>
              <a:gd name="T67" fmla="*/ 2147483646 h 68"/>
              <a:gd name="T68" fmla="*/ 2147483646 w 73"/>
              <a:gd name="T69" fmla="*/ 2147483646 h 68"/>
              <a:gd name="T70" fmla="*/ 2147483646 w 73"/>
              <a:gd name="T71" fmla="*/ 2147483646 h 68"/>
              <a:gd name="T72" fmla="*/ 2147483646 w 73"/>
              <a:gd name="T73" fmla="*/ 2147483646 h 68"/>
              <a:gd name="T74" fmla="*/ 2147483646 w 73"/>
              <a:gd name="T75" fmla="*/ 2147483646 h 68"/>
              <a:gd name="T76" fmla="*/ 2147483646 w 73"/>
              <a:gd name="T77" fmla="*/ 2147483646 h 68"/>
              <a:gd name="T78" fmla="*/ 2147483646 w 73"/>
              <a:gd name="T79" fmla="*/ 2147483646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chemeClr val="accent1"/>
          </a:solidFill>
          <a:ln>
            <a:noFill/>
          </a:ln>
        </p:spPr>
        <p:txBody>
          <a:bodyPr/>
          <a:lstStyle/>
          <a:p>
            <a:endParaRPr lang="fr-FR"/>
          </a:p>
        </p:txBody>
      </p:sp>
      <p:sp>
        <p:nvSpPr>
          <p:cNvPr id="254" name="Freeform 62">
            <a:extLst>
              <a:ext uri="{FF2B5EF4-FFF2-40B4-BE49-F238E27FC236}">
                <a16:creationId xmlns:a16="http://schemas.microsoft.com/office/drawing/2014/main" xmlns="" id="{CB9D9171-B410-4B62-8A42-FDE8B35BB46C}"/>
              </a:ext>
            </a:extLst>
          </p:cNvPr>
          <p:cNvSpPr>
            <a:spLocks noEditPoints="1"/>
          </p:cNvSpPr>
          <p:nvPr>
            <p:custDataLst>
              <p:tags r:id="rId12"/>
            </p:custDataLst>
          </p:nvPr>
        </p:nvSpPr>
        <p:spPr bwMode="auto">
          <a:xfrm>
            <a:off x="2755288" y="2832962"/>
            <a:ext cx="427312" cy="430732"/>
          </a:xfrm>
          <a:custGeom>
            <a:avLst/>
            <a:gdLst>
              <a:gd name="T0" fmla="*/ 2147483646 w 58"/>
              <a:gd name="T1" fmla="*/ 2147483646 h 58"/>
              <a:gd name="T2" fmla="*/ 2147483646 w 58"/>
              <a:gd name="T3" fmla="*/ 2147483646 h 58"/>
              <a:gd name="T4" fmla="*/ 2147483646 w 58"/>
              <a:gd name="T5" fmla="*/ 2147483646 h 58"/>
              <a:gd name="T6" fmla="*/ 2147483646 w 58"/>
              <a:gd name="T7" fmla="*/ 2147483646 h 58"/>
              <a:gd name="T8" fmla="*/ 2147483646 w 58"/>
              <a:gd name="T9" fmla="*/ 2147483646 h 58"/>
              <a:gd name="T10" fmla="*/ 2147483646 w 58"/>
              <a:gd name="T11" fmla="*/ 2147483646 h 58"/>
              <a:gd name="T12" fmla="*/ 2147483646 w 58"/>
              <a:gd name="T13" fmla="*/ 2147483646 h 58"/>
              <a:gd name="T14" fmla="*/ 2147483646 w 58"/>
              <a:gd name="T15" fmla="*/ 2147483646 h 58"/>
              <a:gd name="T16" fmla="*/ 2147483646 w 58"/>
              <a:gd name="T17" fmla="*/ 2147483646 h 58"/>
              <a:gd name="T18" fmla="*/ 2147483646 w 58"/>
              <a:gd name="T19" fmla="*/ 2147483646 h 58"/>
              <a:gd name="T20" fmla="*/ 2147483646 w 58"/>
              <a:gd name="T21" fmla="*/ 2147483646 h 58"/>
              <a:gd name="T22" fmla="*/ 2147483646 w 58"/>
              <a:gd name="T23" fmla="*/ 2147483646 h 58"/>
              <a:gd name="T24" fmla="*/ 2147483646 w 58"/>
              <a:gd name="T25" fmla="*/ 2147483646 h 58"/>
              <a:gd name="T26" fmla="*/ 2147483646 w 58"/>
              <a:gd name="T27" fmla="*/ 2147483646 h 58"/>
              <a:gd name="T28" fmla="*/ 2147483646 w 58"/>
              <a:gd name="T29" fmla="*/ 2147483646 h 58"/>
              <a:gd name="T30" fmla="*/ 2147483646 w 58"/>
              <a:gd name="T31" fmla="*/ 2147483646 h 58"/>
              <a:gd name="T32" fmla="*/ 2147483646 w 58"/>
              <a:gd name="T33" fmla="*/ 2147483646 h 58"/>
              <a:gd name="T34" fmla="*/ 2147483646 w 58"/>
              <a:gd name="T35" fmla="*/ 2147483646 h 58"/>
              <a:gd name="T36" fmla="*/ 2147483646 w 58"/>
              <a:gd name="T37" fmla="*/ 2147483646 h 58"/>
              <a:gd name="T38" fmla="*/ 2147483646 w 58"/>
              <a:gd name="T39" fmla="*/ 2147483646 h 58"/>
              <a:gd name="T40" fmla="*/ 2147483646 w 58"/>
              <a:gd name="T41" fmla="*/ 2147483646 h 58"/>
              <a:gd name="T42" fmla="*/ 2147483646 w 58"/>
              <a:gd name="T43" fmla="*/ 2147483646 h 58"/>
              <a:gd name="T44" fmla="*/ 2147483646 w 58"/>
              <a:gd name="T45" fmla="*/ 2147483646 h 58"/>
              <a:gd name="T46" fmla="*/ 2147483646 w 58"/>
              <a:gd name="T47" fmla="*/ 2147483646 h 58"/>
              <a:gd name="T48" fmla="*/ 2147483646 w 58"/>
              <a:gd name="T49" fmla="*/ 2147483646 h 58"/>
              <a:gd name="T50" fmla="*/ 2147483646 w 58"/>
              <a:gd name="T51" fmla="*/ 2147483646 h 58"/>
              <a:gd name="T52" fmla="*/ 0 w 58"/>
              <a:gd name="T53" fmla="*/ 2147483646 h 58"/>
              <a:gd name="T54" fmla="*/ 0 w 58"/>
              <a:gd name="T55" fmla="*/ 2147483646 h 58"/>
              <a:gd name="T56" fmla="*/ 2147483646 w 58"/>
              <a:gd name="T57" fmla="*/ 2147483646 h 58"/>
              <a:gd name="T58" fmla="*/ 2147483646 w 58"/>
              <a:gd name="T59" fmla="*/ 2147483646 h 58"/>
              <a:gd name="T60" fmla="*/ 2147483646 w 58"/>
              <a:gd name="T61" fmla="*/ 2147483646 h 58"/>
              <a:gd name="T62" fmla="*/ 2147483646 w 58"/>
              <a:gd name="T63" fmla="*/ 2147483646 h 58"/>
              <a:gd name="T64" fmla="*/ 2147483646 w 58"/>
              <a:gd name="T65" fmla="*/ 2147483646 h 58"/>
              <a:gd name="T66" fmla="*/ 2147483646 w 58"/>
              <a:gd name="T67" fmla="*/ 2147483646 h 58"/>
              <a:gd name="T68" fmla="*/ 2147483646 w 58"/>
              <a:gd name="T69" fmla="*/ 2147483646 h 58"/>
              <a:gd name="T70" fmla="*/ 2147483646 w 58"/>
              <a:gd name="T71" fmla="*/ 2147483646 h 58"/>
              <a:gd name="T72" fmla="*/ 2147483646 w 58"/>
              <a:gd name="T73" fmla="*/ 2147483646 h 58"/>
              <a:gd name="T74" fmla="*/ 2147483646 w 58"/>
              <a:gd name="T75" fmla="*/ 2147483646 h 58"/>
              <a:gd name="T76" fmla="*/ 2147483646 w 58"/>
              <a:gd name="T77" fmla="*/ 2147483646 h 58"/>
              <a:gd name="T78" fmla="*/ 2147483646 w 58"/>
              <a:gd name="T79" fmla="*/ 0 h 58"/>
              <a:gd name="T80" fmla="*/ 2147483646 w 58"/>
              <a:gd name="T81" fmla="*/ 0 h 58"/>
              <a:gd name="T82" fmla="*/ 2147483646 w 58"/>
              <a:gd name="T83" fmla="*/ 2147483646 h 58"/>
              <a:gd name="T84" fmla="*/ 2147483646 w 58"/>
              <a:gd name="T85" fmla="*/ 2147483646 h 58"/>
              <a:gd name="T86" fmla="*/ 2147483646 w 58"/>
              <a:gd name="T87" fmla="*/ 2147483646 h 58"/>
              <a:gd name="T88" fmla="*/ 2147483646 w 58"/>
              <a:gd name="T89" fmla="*/ 2147483646 h 58"/>
              <a:gd name="T90" fmla="*/ 2147483646 w 58"/>
              <a:gd name="T91" fmla="*/ 2147483646 h 58"/>
              <a:gd name="T92" fmla="*/ 2147483646 w 58"/>
              <a:gd name="T93" fmla="*/ 2147483646 h 58"/>
              <a:gd name="T94" fmla="*/ 2147483646 w 58"/>
              <a:gd name="T95" fmla="*/ 2147483646 h 58"/>
              <a:gd name="T96" fmla="*/ 2147483646 w 58"/>
              <a:gd name="T97" fmla="*/ 2147483646 h 58"/>
              <a:gd name="T98" fmla="*/ 2147483646 w 58"/>
              <a:gd name="T99" fmla="*/ 2147483646 h 58"/>
              <a:gd name="T100" fmla="*/ 2147483646 w 58"/>
              <a:gd name="T101" fmla="*/ 2147483646 h 58"/>
              <a:gd name="T102" fmla="*/ 2147483646 w 58"/>
              <a:gd name="T103" fmla="*/ 2147483646 h 58"/>
              <a:gd name="T104" fmla="*/ 2147483646 w 58"/>
              <a:gd name="T105" fmla="*/ 2147483646 h 58"/>
              <a:gd name="T106" fmla="*/ 2147483646 w 58"/>
              <a:gd name="T107" fmla="*/ 2147483646 h 58"/>
              <a:gd name="T108" fmla="*/ 2147483646 w 58"/>
              <a:gd name="T109" fmla="*/ 2147483646 h 58"/>
              <a:gd name="T110" fmla="*/ 2147483646 w 58"/>
              <a:gd name="T111" fmla="*/ 2147483646 h 58"/>
              <a:gd name="T112" fmla="*/ 2147483646 w 58"/>
              <a:gd name="T113" fmla="*/ 2147483646 h 58"/>
              <a:gd name="T114" fmla="*/ 2147483646 w 58"/>
              <a:gd name="T115" fmla="*/ 2147483646 h 58"/>
              <a:gd name="T116" fmla="*/ 2147483646 w 58"/>
              <a:gd name="T117" fmla="*/ 2147483646 h 58"/>
              <a:gd name="T118" fmla="*/ 2147483646 w 58"/>
              <a:gd name="T119" fmla="*/ 2147483646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a:noFill/>
          </a:ln>
        </p:spPr>
        <p:txBody>
          <a:bodyPr/>
          <a:lstStyle/>
          <a:p>
            <a:endParaRPr lang="fr-FR"/>
          </a:p>
        </p:txBody>
      </p:sp>
      <p:sp>
        <p:nvSpPr>
          <p:cNvPr id="255" name="Freeform 42">
            <a:extLst>
              <a:ext uri="{FF2B5EF4-FFF2-40B4-BE49-F238E27FC236}">
                <a16:creationId xmlns:a16="http://schemas.microsoft.com/office/drawing/2014/main" xmlns="" id="{442651A0-B06E-4A82-9F9A-68E48B0C2FE5}"/>
              </a:ext>
            </a:extLst>
          </p:cNvPr>
          <p:cNvSpPr>
            <a:spLocks noEditPoints="1"/>
          </p:cNvSpPr>
          <p:nvPr>
            <p:custDataLst>
              <p:tags r:id="rId13"/>
            </p:custDataLst>
          </p:nvPr>
        </p:nvSpPr>
        <p:spPr bwMode="auto">
          <a:xfrm>
            <a:off x="4067932" y="2887965"/>
            <a:ext cx="452521" cy="389512"/>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2"/>
          </a:solidFill>
          <a:ln>
            <a:noFill/>
          </a:ln>
        </p:spPr>
        <p:txBody>
          <a:bodyPr/>
          <a:lstStyle/>
          <a:p>
            <a:endParaRPr lang="fr-FR"/>
          </a:p>
        </p:txBody>
      </p:sp>
      <p:sp>
        <p:nvSpPr>
          <p:cNvPr id="230" name="Rectangle 229">
            <a:extLst>
              <a:ext uri="{FF2B5EF4-FFF2-40B4-BE49-F238E27FC236}">
                <a16:creationId xmlns:a16="http://schemas.microsoft.com/office/drawing/2014/main" xmlns="" id="{8EBED91E-81F9-4CB2-9283-3BCCA9C98834}"/>
              </a:ext>
            </a:extLst>
          </p:cNvPr>
          <p:cNvSpPr/>
          <p:nvPr/>
        </p:nvSpPr>
        <p:spPr>
          <a:xfrm>
            <a:off x="3013396" y="6469820"/>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3932941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anim calcmode="lin" valueType="num">
                                      <p:cBhvr>
                                        <p:cTn id="8" dur="1000" fill="hold"/>
                                        <p:tgtEl>
                                          <p:spTgt spid="226"/>
                                        </p:tgtEl>
                                        <p:attrNameLst>
                                          <p:attrName>ppt_x</p:attrName>
                                        </p:attrNameLst>
                                      </p:cBhvr>
                                      <p:tavLst>
                                        <p:tav tm="0">
                                          <p:val>
                                            <p:strVal val="#ppt_x"/>
                                          </p:val>
                                        </p:tav>
                                        <p:tav tm="100000">
                                          <p:val>
                                            <p:strVal val="#ppt_x"/>
                                          </p:val>
                                        </p:tav>
                                      </p:tavLst>
                                    </p:anim>
                                    <p:anim calcmode="lin" valueType="num">
                                      <p:cBhvr>
                                        <p:cTn id="9" dur="900" decel="100000" fill="hold"/>
                                        <p:tgtEl>
                                          <p:spTgt spid="2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6"/>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additive="base">
                                        <p:cTn id="13" dur="500" fill="hold"/>
                                        <p:tgtEl>
                                          <p:spTgt spid="249"/>
                                        </p:tgtEl>
                                        <p:attrNameLst>
                                          <p:attrName>ppt_x</p:attrName>
                                        </p:attrNameLst>
                                      </p:cBhvr>
                                      <p:tavLst>
                                        <p:tav tm="0">
                                          <p:val>
                                            <p:strVal val="#ppt_x"/>
                                          </p:val>
                                        </p:tav>
                                        <p:tav tm="100000">
                                          <p:val>
                                            <p:strVal val="#ppt_x"/>
                                          </p:val>
                                        </p:tav>
                                      </p:tavLst>
                                    </p:anim>
                                    <p:anim calcmode="lin" valueType="num">
                                      <p:cBhvr additive="base">
                                        <p:cTn id="14" dur="500" fill="hold"/>
                                        <p:tgtEl>
                                          <p:spTgt spid="249"/>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wipe(left)">
                                      <p:cBhvr>
                                        <p:cTn id="22" dur="500"/>
                                        <p:tgtEl>
                                          <p:spTgt spid="2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wipe(left)">
                                      <p:cBhvr>
                                        <p:cTn id="25" dur="500"/>
                                        <p:tgtEl>
                                          <p:spTgt spid="2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3"/>
                                        </p:tgtEl>
                                        <p:attrNameLst>
                                          <p:attrName>style.visibility</p:attrName>
                                        </p:attrNameLst>
                                      </p:cBhvr>
                                      <p:to>
                                        <p:strVal val="visible"/>
                                      </p:to>
                                    </p:set>
                                    <p:animEffect transition="in" filter="fade">
                                      <p:cBhvr>
                                        <p:cTn id="30" dur="500"/>
                                        <p:tgtEl>
                                          <p:spTgt spid="2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6"/>
                                        </p:tgtEl>
                                        <p:attrNameLst>
                                          <p:attrName>style.visibility</p:attrName>
                                        </p:attrNameLst>
                                      </p:cBhvr>
                                      <p:to>
                                        <p:strVal val="visible"/>
                                      </p:to>
                                    </p:set>
                                    <p:animEffect transition="in" filter="fade">
                                      <p:cBhvr>
                                        <p:cTn id="33" dur="500"/>
                                        <p:tgtEl>
                                          <p:spTgt spid="2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4"/>
                                        </p:tgtEl>
                                        <p:attrNameLst>
                                          <p:attrName>style.visibility</p:attrName>
                                        </p:attrNameLst>
                                      </p:cBhvr>
                                      <p:to>
                                        <p:strVal val="visible"/>
                                      </p:to>
                                    </p:set>
                                    <p:animEffect transition="in" filter="fade">
                                      <p:cBhvr>
                                        <p:cTn id="38" dur="500"/>
                                        <p:tgtEl>
                                          <p:spTgt spid="2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8"/>
                                        </p:tgtEl>
                                        <p:attrNameLst>
                                          <p:attrName>style.visibility</p:attrName>
                                        </p:attrNameLst>
                                      </p:cBhvr>
                                      <p:to>
                                        <p:strVal val="visible"/>
                                      </p:to>
                                    </p:set>
                                    <p:animEffect transition="in" filter="fade">
                                      <p:cBhvr>
                                        <p:cTn id="41" dur="500"/>
                                        <p:tgtEl>
                                          <p:spTgt spid="2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5"/>
                                        </p:tgtEl>
                                        <p:attrNameLst>
                                          <p:attrName>style.visibility</p:attrName>
                                        </p:attrNameLst>
                                      </p:cBhvr>
                                      <p:to>
                                        <p:strVal val="visible"/>
                                      </p:to>
                                    </p:set>
                                    <p:animEffect transition="in" filter="fade">
                                      <p:cBhvr>
                                        <p:cTn id="46" dur="500"/>
                                        <p:tgtEl>
                                          <p:spTgt spid="2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0"/>
                                        </p:tgtEl>
                                        <p:attrNameLst>
                                          <p:attrName>style.visibility</p:attrName>
                                        </p:attrNameLst>
                                      </p:cBhvr>
                                      <p:to>
                                        <p:strVal val="visible"/>
                                      </p:to>
                                    </p:set>
                                    <p:animEffect transition="in" filter="fade">
                                      <p:cBhvr>
                                        <p:cTn id="49" dur="500"/>
                                        <p:tgtEl>
                                          <p:spTgt spid="2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0"/>
                                        </p:tgtEl>
                                        <p:attrNameLst>
                                          <p:attrName>style.visibility</p:attrName>
                                        </p:attrNameLst>
                                      </p:cBhvr>
                                      <p:to>
                                        <p:strVal val="visible"/>
                                      </p:to>
                                    </p:set>
                                    <p:animEffect transition="in" filter="wipe(left)">
                                      <p:cBhvr>
                                        <p:cTn id="54" dur="500"/>
                                        <p:tgtEl>
                                          <p:spTgt spid="2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1"/>
                                        </p:tgtEl>
                                        <p:attrNameLst>
                                          <p:attrName>style.visibility</p:attrName>
                                        </p:attrNameLst>
                                      </p:cBhvr>
                                      <p:to>
                                        <p:strVal val="visible"/>
                                      </p:to>
                                    </p:set>
                                    <p:animEffect transition="in" filter="wipe(left)">
                                      <p:cBhvr>
                                        <p:cTn id="59"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P spid="236" grpId="0"/>
      <p:bldP spid="238" grpId="0"/>
      <p:bldP spid="240" grpId="0"/>
      <p:bldP spid="249" grpId="0" animBg="1"/>
      <p:bldP spid="250" grpId="0"/>
      <p:bldP spid="251" grpId="0"/>
      <p:bldP spid="253" grpId="0" animBg="1"/>
      <p:bldP spid="254" grpId="0" animBg="1"/>
      <p:bldP spid="2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custDataLst>
              <p:tags r:id="rId1"/>
            </p:custDataLst>
          </p:nvPr>
        </p:nvSpPr>
        <p:spPr>
          <a:xfrm>
            <a:off x="1973013" y="1810500"/>
            <a:ext cx="5904000" cy="23288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grpSp>
        <p:nvGrpSpPr>
          <p:cNvPr id="59" name="Group 58"/>
          <p:cNvGrpSpPr/>
          <p:nvPr>
            <p:custDataLst>
              <p:tags r:id="rId2"/>
            </p:custDataLst>
          </p:nvPr>
        </p:nvGrpSpPr>
        <p:grpSpPr>
          <a:xfrm>
            <a:off x="695407" y="838489"/>
            <a:ext cx="8518412" cy="844849"/>
            <a:chOff x="1690738" y="483017"/>
            <a:chExt cx="20962938" cy="2079087"/>
          </a:xfrm>
        </p:grpSpPr>
        <p:sp>
          <p:nvSpPr>
            <p:cNvPr id="60" name="TextBox 59"/>
            <p:cNvSpPr txBox="1"/>
            <p:nvPr/>
          </p:nvSpPr>
          <p:spPr>
            <a:xfrm>
              <a:off x="1690738" y="483017"/>
              <a:ext cx="20962938" cy="1228426"/>
            </a:xfrm>
            <a:prstGeom prst="rect">
              <a:avLst/>
            </a:prstGeom>
            <a:noFill/>
          </p:spPr>
          <p:txBody>
            <a:bodyPr wrap="square" lIns="37150" tIns="18575" rIns="37150" bIns="18575" rtlCol="0">
              <a:spAutoFit/>
            </a:bodyPr>
            <a:lstStyle/>
            <a:p>
              <a:pPr algn="ctr"/>
              <a:r>
                <a:rPr lang="fr-FR" sz="3000" b="1" dirty="0">
                  <a:solidFill>
                    <a:schemeClr val="tx2"/>
                  </a:solidFill>
                  <a:latin typeface="Century Gothic" panose="020B0502020202020204" pitchFamily="34" charset="0"/>
                  <a:cs typeface="Lato Regular"/>
                </a:rPr>
                <a:t>DPO ou Référent interne VS DPO externalisé</a:t>
              </a: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Open Sans Light"/>
              </a:endParaRPr>
            </a:p>
          </p:txBody>
        </p:sp>
        <p:sp>
          <p:nvSpPr>
            <p:cNvPr id="62"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Deux possibilités à étudier</a:t>
              </a:r>
              <a:endParaRPr lang="fr-FR" sz="1260" dirty="0">
                <a:solidFill>
                  <a:schemeClr val="accent1"/>
                </a:solidFill>
                <a:latin typeface="Century Gothic" panose="020B0502020202020204" pitchFamily="34" charset="0"/>
                <a:cs typeface="Lato Light"/>
              </a:endParaRPr>
            </a:p>
          </p:txBody>
        </p:sp>
      </p:grpSp>
      <p:sp>
        <p:nvSpPr>
          <p:cNvPr id="49" name="Freeform 222"/>
          <p:cNvSpPr>
            <a:spLocks noEditPoints="1"/>
          </p:cNvSpPr>
          <p:nvPr>
            <p:custDataLst>
              <p:tags r:id="rId3"/>
            </p:custDataLst>
          </p:nvPr>
        </p:nvSpPr>
        <p:spPr bwMode="auto">
          <a:xfrm>
            <a:off x="2418516" y="2536421"/>
            <a:ext cx="391796" cy="393624"/>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89162" tIns="44581" rIns="89162" bIns="44581" numCol="1" anchor="t" anchorCtr="0" compatLnSpc="1">
            <a:prstTxWarp prst="textNoShape">
              <a:avLst/>
            </a:prstTxWarp>
          </a:bodyPr>
          <a:lstStyle/>
          <a:p>
            <a:endParaRPr lang="fr-FR" sz="644" dirty="0"/>
          </a:p>
        </p:txBody>
      </p:sp>
      <p:sp>
        <p:nvSpPr>
          <p:cNvPr id="101" name="Rectangle 100"/>
          <p:cNvSpPr/>
          <p:nvPr>
            <p:custDataLst>
              <p:tags r:id="rId4"/>
            </p:custDataLst>
          </p:nvPr>
        </p:nvSpPr>
        <p:spPr>
          <a:xfrm>
            <a:off x="3140258" y="1774286"/>
            <a:ext cx="1922530" cy="290087"/>
          </a:xfrm>
          <a:prstGeom prst="rect">
            <a:avLst/>
          </a:prstGeom>
        </p:spPr>
        <p:txBody>
          <a:bodyPr wrap="none" lIns="89162" tIns="44581" rIns="89162" bIns="44581">
            <a:spAutoFit/>
          </a:bodyPr>
          <a:lstStyle/>
          <a:p>
            <a:pPr algn="ctr"/>
            <a:r>
              <a:rPr lang="fr-FR" sz="1300" b="1" dirty="0">
                <a:solidFill>
                  <a:schemeClr val="bg1"/>
                </a:solidFill>
                <a:latin typeface="Century Gothic" panose="020B0502020202020204" pitchFamily="34" charset="0"/>
                <a:ea typeface="Open Sans Light" panose="020B0306030504020204" pitchFamily="34" charset="0"/>
                <a:cs typeface="Lato Regular"/>
              </a:rPr>
              <a:t>DPO/ Référent interne</a:t>
            </a:r>
          </a:p>
        </p:txBody>
      </p:sp>
      <p:sp>
        <p:nvSpPr>
          <p:cNvPr id="104" name="Rectangle 103"/>
          <p:cNvSpPr/>
          <p:nvPr>
            <p:custDataLst>
              <p:tags r:id="rId5"/>
            </p:custDataLst>
          </p:nvPr>
        </p:nvSpPr>
        <p:spPr>
          <a:xfrm>
            <a:off x="5672229" y="1774286"/>
            <a:ext cx="1457659" cy="290087"/>
          </a:xfrm>
          <a:prstGeom prst="rect">
            <a:avLst/>
          </a:prstGeom>
        </p:spPr>
        <p:txBody>
          <a:bodyPr wrap="none" lIns="89162" tIns="44581" rIns="89162" bIns="44581">
            <a:spAutoFit/>
          </a:bodyPr>
          <a:lstStyle/>
          <a:p>
            <a:pPr algn="ctr"/>
            <a:r>
              <a:rPr lang="fr-FR" sz="1300" b="1" dirty="0">
                <a:solidFill>
                  <a:schemeClr val="bg1"/>
                </a:solidFill>
                <a:latin typeface="Century Gothic" panose="020B0502020202020204" pitchFamily="34" charset="0"/>
                <a:ea typeface="Open Sans Light" panose="020B0306030504020204" pitchFamily="34" charset="0"/>
                <a:cs typeface="Lato Regular"/>
              </a:rPr>
              <a:t>DPO externalisé</a:t>
            </a:r>
          </a:p>
        </p:txBody>
      </p:sp>
      <p:sp>
        <p:nvSpPr>
          <p:cNvPr id="111" name="Rectangle 110"/>
          <p:cNvSpPr/>
          <p:nvPr>
            <p:custDataLst>
              <p:tags r:id="rId6"/>
            </p:custDataLst>
          </p:nvPr>
        </p:nvSpPr>
        <p:spPr>
          <a:xfrm>
            <a:off x="2130220" y="2162855"/>
            <a:ext cx="1125837" cy="305476"/>
          </a:xfrm>
          <a:prstGeom prst="rect">
            <a:avLst/>
          </a:prstGeom>
        </p:spPr>
        <p:txBody>
          <a:bodyPr wrap="none" lIns="89162" tIns="44581" rIns="89162" bIns="44581">
            <a:spAutoFit/>
          </a:bodyPr>
          <a:lstStyle/>
          <a:p>
            <a:r>
              <a:rPr lang="fr-FR" sz="1400" b="1" dirty="0">
                <a:solidFill>
                  <a:schemeClr val="tx2"/>
                </a:solidFill>
                <a:latin typeface="Century Gothic" panose="020B0502020202020204" pitchFamily="34" charset="0"/>
                <a:ea typeface="Open Sans Light" panose="020B0306030504020204" pitchFamily="34" charset="0"/>
                <a:cs typeface="Lato Regular"/>
              </a:rPr>
              <a:t>Avantages</a:t>
            </a:r>
          </a:p>
        </p:txBody>
      </p:sp>
      <p:sp>
        <p:nvSpPr>
          <p:cNvPr id="118" name="Rounded Rectangle 117"/>
          <p:cNvSpPr/>
          <p:nvPr>
            <p:custDataLst>
              <p:tags r:id="rId7"/>
            </p:custDataLst>
          </p:nvPr>
        </p:nvSpPr>
        <p:spPr>
          <a:xfrm flipV="1">
            <a:off x="2030677" y="5829305"/>
            <a:ext cx="5904000" cy="22293"/>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sp>
        <p:nvSpPr>
          <p:cNvPr id="53" name="TextBox 145">
            <a:extLst>
              <a:ext uri="{FF2B5EF4-FFF2-40B4-BE49-F238E27FC236}">
                <a16:creationId xmlns:a16="http://schemas.microsoft.com/office/drawing/2014/main" xmlns="" id="{3D297BEC-67A2-46DD-9302-5342F4D40A0A}"/>
              </a:ext>
            </a:extLst>
          </p:cNvPr>
          <p:cNvSpPr txBox="1"/>
          <p:nvPr>
            <p:custDataLst>
              <p:tags r:id="rId8"/>
            </p:custDataLst>
          </p:nvPr>
        </p:nvSpPr>
        <p:spPr>
          <a:xfrm>
            <a:off x="3212984" y="2072164"/>
            <a:ext cx="1870116" cy="850818"/>
          </a:xfrm>
          <a:prstGeom prst="rect">
            <a:avLst/>
          </a:prstGeom>
          <a:noFill/>
        </p:spPr>
        <p:txBody>
          <a:bodyPr wrap="square" lIns="89162" tIns="44581" rIns="89162" bIns="44581" rtlCol="0">
            <a:spAutoFit/>
          </a:bodyPr>
          <a:lstStyle/>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Connaissance de l’entreprise et des collaborateurs</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Réactivité</a:t>
            </a:r>
          </a:p>
          <a:p>
            <a:pPr>
              <a:lnSpc>
                <a:spcPct val="110000"/>
              </a:lnSpc>
            </a:pPr>
            <a:endParaRPr lang="fr-FR" sz="894" dirty="0">
              <a:latin typeface="Lato Light"/>
              <a:cs typeface="Lato Light"/>
            </a:endParaRPr>
          </a:p>
        </p:txBody>
      </p:sp>
      <p:sp>
        <p:nvSpPr>
          <p:cNvPr id="55" name="TextBox 145">
            <a:extLst>
              <a:ext uri="{FF2B5EF4-FFF2-40B4-BE49-F238E27FC236}">
                <a16:creationId xmlns:a16="http://schemas.microsoft.com/office/drawing/2014/main" xmlns="" id="{FD66961F-2557-401A-9829-2CD9CCCD5F55}"/>
              </a:ext>
            </a:extLst>
          </p:cNvPr>
          <p:cNvSpPr txBox="1"/>
          <p:nvPr>
            <p:custDataLst>
              <p:tags r:id="rId9"/>
            </p:custDataLst>
          </p:nvPr>
        </p:nvSpPr>
        <p:spPr>
          <a:xfrm>
            <a:off x="5721922" y="2074245"/>
            <a:ext cx="1870116" cy="2205997"/>
          </a:xfrm>
          <a:prstGeom prst="rect">
            <a:avLst/>
          </a:prstGeom>
          <a:noFill/>
        </p:spPr>
        <p:txBody>
          <a:bodyPr wrap="square" lIns="89162" tIns="44581" rIns="89162" bIns="44581" rtlCol="0">
            <a:spAutoFit/>
          </a:bodyPr>
          <a:lstStyle/>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Expertise assurée</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Tranquillité (y compris en cas de remplacement)</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Absence de couts de formation</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Cout maitrisé, car connu à l’avance</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Confidentialité et neutralité</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Veille règlementaire assurée</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Absence de conflits d’intérêts et indépendance totale</a:t>
            </a:r>
          </a:p>
          <a:p>
            <a:pPr marL="171450" indent="-171450">
              <a:lnSpc>
                <a:spcPct val="110000"/>
              </a:lnSpc>
              <a:buFont typeface="Arial" panose="020B0604020202020204" pitchFamily="34" charset="0"/>
              <a:buChar char="•"/>
            </a:pPr>
            <a:endParaRPr lang="fr-FR" sz="800" dirty="0">
              <a:latin typeface="Century Gothic" panose="020B0502020202020204" pitchFamily="34" charset="0"/>
              <a:cs typeface="Lato Light"/>
            </a:endParaRPr>
          </a:p>
        </p:txBody>
      </p:sp>
      <p:sp>
        <p:nvSpPr>
          <p:cNvPr id="100" name="Rounded Rectangle 99"/>
          <p:cNvSpPr/>
          <p:nvPr>
            <p:custDataLst>
              <p:tags r:id="rId10"/>
            </p:custDataLst>
          </p:nvPr>
        </p:nvSpPr>
        <p:spPr>
          <a:xfrm flipV="1">
            <a:off x="2062396" y="4116467"/>
            <a:ext cx="5904000" cy="22293"/>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sp>
        <p:nvSpPr>
          <p:cNvPr id="96" name="Freeform 857"/>
          <p:cNvSpPr>
            <a:spLocks noEditPoints="1"/>
          </p:cNvSpPr>
          <p:nvPr>
            <p:custDataLst>
              <p:tags r:id="rId11"/>
            </p:custDataLst>
          </p:nvPr>
        </p:nvSpPr>
        <p:spPr bwMode="auto">
          <a:xfrm>
            <a:off x="2453413" y="4544358"/>
            <a:ext cx="392400" cy="392400"/>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59 w 430"/>
              <a:gd name="T11" fmla="*/ 215 h 430"/>
              <a:gd name="T12" fmla="*/ 338 w 430"/>
              <a:gd name="T13" fmla="*/ 293 h 430"/>
              <a:gd name="T14" fmla="*/ 293 w 430"/>
              <a:gd name="T15" fmla="*/ 338 h 430"/>
              <a:gd name="T16" fmla="*/ 215 w 430"/>
              <a:gd name="T17" fmla="*/ 259 h 430"/>
              <a:gd name="T18" fmla="*/ 137 w 430"/>
              <a:gd name="T19" fmla="*/ 338 h 430"/>
              <a:gd name="T20" fmla="*/ 92 w 430"/>
              <a:gd name="T21" fmla="*/ 293 h 430"/>
              <a:gd name="T22" fmla="*/ 171 w 430"/>
              <a:gd name="T23" fmla="*/ 215 h 430"/>
              <a:gd name="T24" fmla="*/ 92 w 430"/>
              <a:gd name="T25" fmla="*/ 137 h 430"/>
              <a:gd name="T26" fmla="*/ 137 w 430"/>
              <a:gd name="T27" fmla="*/ 92 h 430"/>
              <a:gd name="T28" fmla="*/ 215 w 430"/>
              <a:gd name="T29" fmla="*/ 171 h 430"/>
              <a:gd name="T30" fmla="*/ 293 w 430"/>
              <a:gd name="T31" fmla="*/ 92 h 430"/>
              <a:gd name="T32" fmla="*/ 338 w 430"/>
              <a:gd name="T33" fmla="*/ 137 h 430"/>
              <a:gd name="T34" fmla="*/ 259 w 430"/>
              <a:gd name="T35" fmla="*/ 2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0" h="430">
                <a:moveTo>
                  <a:pt x="215" y="0"/>
                </a:moveTo>
                <a:cubicBezTo>
                  <a:pt x="96" y="0"/>
                  <a:pt x="0" y="96"/>
                  <a:pt x="0" y="215"/>
                </a:cubicBezTo>
                <a:cubicBezTo>
                  <a:pt x="0" y="334"/>
                  <a:pt x="96" y="430"/>
                  <a:pt x="215" y="430"/>
                </a:cubicBezTo>
                <a:cubicBezTo>
                  <a:pt x="334" y="430"/>
                  <a:pt x="430" y="334"/>
                  <a:pt x="430" y="215"/>
                </a:cubicBezTo>
                <a:cubicBezTo>
                  <a:pt x="430" y="96"/>
                  <a:pt x="334" y="0"/>
                  <a:pt x="215" y="0"/>
                </a:cubicBezTo>
                <a:close/>
                <a:moveTo>
                  <a:pt x="259" y="215"/>
                </a:moveTo>
                <a:cubicBezTo>
                  <a:pt x="338" y="293"/>
                  <a:pt x="338" y="293"/>
                  <a:pt x="338" y="293"/>
                </a:cubicBezTo>
                <a:cubicBezTo>
                  <a:pt x="293" y="338"/>
                  <a:pt x="293" y="338"/>
                  <a:pt x="293" y="338"/>
                </a:cubicBezTo>
                <a:cubicBezTo>
                  <a:pt x="215" y="259"/>
                  <a:pt x="215" y="259"/>
                  <a:pt x="215" y="259"/>
                </a:cubicBezTo>
                <a:cubicBezTo>
                  <a:pt x="137" y="338"/>
                  <a:pt x="137" y="338"/>
                  <a:pt x="137" y="338"/>
                </a:cubicBezTo>
                <a:cubicBezTo>
                  <a:pt x="92" y="293"/>
                  <a:pt x="92" y="293"/>
                  <a:pt x="92" y="293"/>
                </a:cubicBezTo>
                <a:cubicBezTo>
                  <a:pt x="171" y="215"/>
                  <a:pt x="171" y="215"/>
                  <a:pt x="171" y="215"/>
                </a:cubicBezTo>
                <a:cubicBezTo>
                  <a:pt x="92" y="137"/>
                  <a:pt x="92" y="137"/>
                  <a:pt x="92" y="137"/>
                </a:cubicBezTo>
                <a:cubicBezTo>
                  <a:pt x="137" y="92"/>
                  <a:pt x="137" y="92"/>
                  <a:pt x="137" y="92"/>
                </a:cubicBezTo>
                <a:cubicBezTo>
                  <a:pt x="215" y="171"/>
                  <a:pt x="215" y="171"/>
                  <a:pt x="215" y="171"/>
                </a:cubicBezTo>
                <a:cubicBezTo>
                  <a:pt x="293" y="92"/>
                  <a:pt x="293" y="92"/>
                  <a:pt x="293" y="92"/>
                </a:cubicBezTo>
                <a:cubicBezTo>
                  <a:pt x="338" y="137"/>
                  <a:pt x="338" y="137"/>
                  <a:pt x="338" y="137"/>
                </a:cubicBezTo>
                <a:cubicBezTo>
                  <a:pt x="259" y="215"/>
                  <a:pt x="259" y="215"/>
                  <a:pt x="259" y="215"/>
                </a:cubicBezTo>
                <a:close/>
              </a:path>
            </a:pathLst>
          </a:custGeom>
          <a:solidFill>
            <a:schemeClr val="accent5"/>
          </a:solidFill>
          <a:ln>
            <a:noFill/>
          </a:ln>
        </p:spPr>
        <p:txBody>
          <a:bodyPr vert="horz" wrap="square" lIns="89162" tIns="44581" rIns="89162" bIns="44581" numCol="1" anchor="t" anchorCtr="0" compatLnSpc="1">
            <a:prstTxWarp prst="textNoShape">
              <a:avLst/>
            </a:prstTxWarp>
          </a:bodyPr>
          <a:lstStyle/>
          <a:p>
            <a:endParaRPr lang="fr-FR" sz="644" dirty="0"/>
          </a:p>
        </p:txBody>
      </p:sp>
      <p:sp>
        <p:nvSpPr>
          <p:cNvPr id="112" name="Rectangle 111"/>
          <p:cNvSpPr/>
          <p:nvPr>
            <p:custDataLst>
              <p:tags r:id="rId12"/>
            </p:custDataLst>
          </p:nvPr>
        </p:nvSpPr>
        <p:spPr>
          <a:xfrm>
            <a:off x="2079385" y="4277775"/>
            <a:ext cx="1310183" cy="290087"/>
          </a:xfrm>
          <a:prstGeom prst="rect">
            <a:avLst/>
          </a:prstGeom>
        </p:spPr>
        <p:txBody>
          <a:bodyPr wrap="none" lIns="89162" tIns="44581" rIns="89162" bIns="44581">
            <a:spAutoFit/>
          </a:bodyPr>
          <a:lstStyle/>
          <a:p>
            <a:r>
              <a:rPr lang="fr-FR" sz="1300" b="1" dirty="0">
                <a:solidFill>
                  <a:schemeClr val="tx2"/>
                </a:solidFill>
                <a:latin typeface="Century Gothic" panose="020B0502020202020204" pitchFamily="34" charset="0"/>
                <a:ea typeface="Open Sans Light" panose="020B0306030504020204" pitchFamily="34" charset="0"/>
                <a:cs typeface="Lato Regular"/>
              </a:rPr>
              <a:t>Inconvénients</a:t>
            </a:r>
          </a:p>
        </p:txBody>
      </p:sp>
      <p:sp>
        <p:nvSpPr>
          <p:cNvPr id="54" name="TextBox 145">
            <a:extLst>
              <a:ext uri="{FF2B5EF4-FFF2-40B4-BE49-F238E27FC236}">
                <a16:creationId xmlns:a16="http://schemas.microsoft.com/office/drawing/2014/main" xmlns="" id="{57F03AAC-8599-4B1D-A5EB-8C734086A813}"/>
              </a:ext>
            </a:extLst>
          </p:cNvPr>
          <p:cNvSpPr txBox="1"/>
          <p:nvPr>
            <p:custDataLst>
              <p:tags r:id="rId13"/>
            </p:custDataLst>
          </p:nvPr>
        </p:nvSpPr>
        <p:spPr>
          <a:xfrm>
            <a:off x="3192249" y="4197466"/>
            <a:ext cx="2608978" cy="1591534"/>
          </a:xfrm>
          <a:prstGeom prst="rect">
            <a:avLst/>
          </a:prstGeom>
          <a:noFill/>
        </p:spPr>
        <p:txBody>
          <a:bodyPr wrap="square" lIns="89162" tIns="44581" rIns="89162" bIns="44581" rtlCol="0">
            <a:spAutoFit/>
          </a:bodyPr>
          <a:lstStyle/>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Temps à consacrer à la mission inférieur à 35h/semaine</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Difficulté de recrutement</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Formation initiale couteuse : 3500€ minimum</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Profil de poste difficile à trouver</a:t>
            </a:r>
          </a:p>
          <a:p>
            <a:pPr marL="171450" indent="-171450">
              <a:lnSpc>
                <a:spcPct val="110000"/>
              </a:lnSpc>
              <a:buFont typeface="Arial" panose="020B0604020202020204" pitchFamily="34" charset="0"/>
              <a:buChar char="•"/>
            </a:pPr>
            <a:r>
              <a:rPr lang="fr-FR" sz="900" dirty="0" smtClean="0">
                <a:latin typeface="Century Gothic" panose="020B0502020202020204" pitchFamily="34" charset="0"/>
                <a:cs typeface="Lato Light"/>
              </a:rPr>
              <a:t>Risque de conflits d’intérêts important</a:t>
            </a:r>
          </a:p>
          <a:p>
            <a:pPr marL="171450" indent="-171450">
              <a:lnSpc>
                <a:spcPct val="110000"/>
              </a:lnSpc>
              <a:buFont typeface="Arial" panose="020B0604020202020204" pitchFamily="34" charset="0"/>
              <a:buChar char="•"/>
            </a:pPr>
            <a:r>
              <a:rPr lang="fr-FR" sz="900" dirty="0" smtClean="0">
                <a:latin typeface="Century Gothic" panose="020B0502020202020204" pitchFamily="34" charset="0"/>
                <a:cs typeface="Lato Light"/>
              </a:rPr>
              <a:t>Indépendance </a:t>
            </a:r>
            <a:r>
              <a:rPr lang="fr-FR" sz="900" dirty="0">
                <a:latin typeface="Century Gothic" panose="020B0502020202020204" pitchFamily="34" charset="0"/>
                <a:cs typeface="Lato Light"/>
              </a:rPr>
              <a:t>impossible à obtenir</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Difficultés en cas de remplacement</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Coût indirect difficilement quantifiable</a:t>
            </a:r>
          </a:p>
        </p:txBody>
      </p:sp>
      <p:sp>
        <p:nvSpPr>
          <p:cNvPr id="56" name="TextBox 145">
            <a:extLst>
              <a:ext uri="{FF2B5EF4-FFF2-40B4-BE49-F238E27FC236}">
                <a16:creationId xmlns:a16="http://schemas.microsoft.com/office/drawing/2014/main" xmlns="" id="{7372C49E-171C-46DC-852C-91C8C06F9BF7}"/>
              </a:ext>
            </a:extLst>
          </p:cNvPr>
          <p:cNvSpPr txBox="1"/>
          <p:nvPr>
            <p:custDataLst>
              <p:tags r:id="rId14"/>
            </p:custDataLst>
          </p:nvPr>
        </p:nvSpPr>
        <p:spPr>
          <a:xfrm>
            <a:off x="5752117" y="4214908"/>
            <a:ext cx="1761059" cy="850818"/>
          </a:xfrm>
          <a:prstGeom prst="rect">
            <a:avLst/>
          </a:prstGeom>
          <a:noFill/>
        </p:spPr>
        <p:txBody>
          <a:bodyPr wrap="square" lIns="89162" tIns="44581" rIns="89162" bIns="44581" rtlCol="0">
            <a:spAutoFit/>
          </a:bodyPr>
          <a:lstStyle/>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Temps d’adaptation au fonctionnement de l’entreprise</a:t>
            </a:r>
          </a:p>
          <a:p>
            <a:pPr marL="171450" indent="-171450">
              <a:lnSpc>
                <a:spcPct val="110000"/>
              </a:lnSpc>
              <a:buFont typeface="Arial" panose="020B0604020202020204" pitchFamily="34" charset="0"/>
              <a:buChar char="•"/>
            </a:pPr>
            <a:r>
              <a:rPr lang="fr-FR" sz="900" dirty="0">
                <a:latin typeface="Century Gothic" panose="020B0502020202020204" pitchFamily="34" charset="0"/>
                <a:cs typeface="Lato Light"/>
              </a:rPr>
              <a:t>Dépense supplémentaire</a:t>
            </a:r>
          </a:p>
          <a:p>
            <a:pPr marL="171450" indent="-171450">
              <a:lnSpc>
                <a:spcPct val="110000"/>
              </a:lnSpc>
              <a:buFont typeface="Arial" panose="020B0604020202020204" pitchFamily="34" charset="0"/>
              <a:buChar char="•"/>
            </a:pPr>
            <a:endParaRPr lang="fr-FR" sz="894" dirty="0">
              <a:latin typeface="Century Gothic" panose="020B0502020202020204" pitchFamily="34" charset="0"/>
              <a:cs typeface="Lato Light"/>
            </a:endParaRPr>
          </a:p>
        </p:txBody>
      </p:sp>
      <p:sp>
        <p:nvSpPr>
          <p:cNvPr id="58" name="Rounded Rectangle 23">
            <a:extLst>
              <a:ext uri="{FF2B5EF4-FFF2-40B4-BE49-F238E27FC236}">
                <a16:creationId xmlns:a16="http://schemas.microsoft.com/office/drawing/2014/main" xmlns="" id="{0B22C034-C29D-46DB-82B1-63D4E3F3DA44}"/>
              </a:ext>
            </a:extLst>
          </p:cNvPr>
          <p:cNvSpPr/>
          <p:nvPr>
            <p:custDataLst>
              <p:tags r:id="rId15"/>
            </p:custDataLst>
          </p:nvPr>
        </p:nvSpPr>
        <p:spPr>
          <a:xfrm>
            <a:off x="318176" y="227741"/>
            <a:ext cx="1848928" cy="389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en-US" sz="1200" b="1" dirty="0">
                <a:solidFill>
                  <a:schemeClr val="bg1"/>
                </a:solidFill>
                <a:latin typeface="Lato" charset="0"/>
                <a:ea typeface="Lato" charset="0"/>
                <a:cs typeface="Lato" charset="0"/>
              </a:rPr>
              <a:t>#NOMMER</a:t>
            </a:r>
          </a:p>
        </p:txBody>
      </p:sp>
      <p:sp>
        <p:nvSpPr>
          <p:cNvPr id="63" name="TextBox 232">
            <a:extLst>
              <a:ext uri="{FF2B5EF4-FFF2-40B4-BE49-F238E27FC236}">
                <a16:creationId xmlns:a16="http://schemas.microsoft.com/office/drawing/2014/main" xmlns="" id="{25F6AEDA-AE74-4A9E-8855-3C4B061A45F6}"/>
              </a:ext>
            </a:extLst>
          </p:cNvPr>
          <p:cNvSpPr txBox="1"/>
          <p:nvPr>
            <p:custDataLst>
              <p:tags r:id="rId16"/>
            </p:custDataLst>
          </p:nvPr>
        </p:nvSpPr>
        <p:spPr>
          <a:xfrm>
            <a:off x="1463870" y="5828156"/>
            <a:ext cx="7377508" cy="836773"/>
          </a:xfrm>
          <a:prstGeom prst="rect">
            <a:avLst/>
          </a:prstGeom>
          <a:noFill/>
        </p:spPr>
        <p:txBody>
          <a:bodyPr wrap="square" lIns="74299" tIns="37150" rIns="74299" bIns="37150" rtlCol="0">
            <a:spAutoFit/>
          </a:bodyPr>
          <a:lstStyle/>
          <a:p>
            <a:pPr algn="ctr">
              <a:lnSpc>
                <a:spcPct val="110000"/>
              </a:lnSpc>
            </a:pPr>
            <a:r>
              <a:rPr lang="fr-FR" sz="1500" dirty="0">
                <a:latin typeface="Century Gothic" panose="020B0502020202020204" pitchFamily="34" charset="0"/>
                <a:ea typeface="Lato Black" panose="020F0502020204030203" pitchFamily="34" charset="0"/>
                <a:cs typeface="Lato Black" panose="020F0502020204030203" pitchFamily="34" charset="0"/>
              </a:rPr>
              <a:t>La nomination d’un DPO externalisé est une solution qui vous apporte la tranquillité, un niveau d’expertise </a:t>
            </a:r>
            <a:r>
              <a:rPr lang="fr-FR" sz="1500" dirty="0" smtClean="0">
                <a:latin typeface="Century Gothic" panose="020B0502020202020204" pitchFamily="34" charset="0"/>
                <a:ea typeface="Lato Black" panose="020F0502020204030203" pitchFamily="34" charset="0"/>
                <a:cs typeface="Lato Black" panose="020F0502020204030203" pitchFamily="34" charset="0"/>
              </a:rPr>
              <a:t>élevé </a:t>
            </a:r>
            <a:r>
              <a:rPr lang="fr-FR" sz="1500" dirty="0">
                <a:latin typeface="Century Gothic" panose="020B0502020202020204" pitchFamily="34" charset="0"/>
                <a:ea typeface="Lato Black" panose="020F0502020204030203" pitchFamily="34" charset="0"/>
                <a:cs typeface="Lato Black" panose="020F0502020204030203" pitchFamily="34" charset="0"/>
              </a:rPr>
              <a:t>et des coûts maitrisés.</a:t>
            </a:r>
          </a:p>
          <a:p>
            <a:pPr>
              <a:lnSpc>
                <a:spcPct val="110000"/>
              </a:lnSpc>
            </a:pPr>
            <a:r>
              <a:rPr lang="fr-FR" sz="1500" dirty="0">
                <a:latin typeface="Century Gothic" panose="020B0502020202020204" pitchFamily="34" charset="0"/>
                <a:ea typeface="Lato Black" panose="020F0502020204030203" pitchFamily="34" charset="0"/>
                <a:cs typeface="Lato Black" panose="020F0502020204030203" pitchFamily="34" charset="0"/>
              </a:rPr>
              <a:t>	</a:t>
            </a:r>
          </a:p>
        </p:txBody>
      </p:sp>
      <p:sp>
        <p:nvSpPr>
          <p:cNvPr id="21" name="Rectangle 20">
            <a:extLst>
              <a:ext uri="{FF2B5EF4-FFF2-40B4-BE49-F238E27FC236}">
                <a16:creationId xmlns:a16="http://schemas.microsoft.com/office/drawing/2014/main" xmlns="" id="{2F1449B6-4846-4EA0-ABF4-97A51E1BD584}"/>
              </a:ext>
            </a:extLst>
          </p:cNvPr>
          <p:cNvSpPr/>
          <p:nvPr/>
        </p:nvSpPr>
        <p:spPr>
          <a:xfrm>
            <a:off x="3013396" y="6469820"/>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40177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900" decel="100000" fill="hold"/>
                                        <p:tgtEl>
                                          <p:spTgt spid="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500" fill="hold"/>
                                        <p:tgtEl>
                                          <p:spTgt spid="101"/>
                                        </p:tgtEl>
                                        <p:attrNameLst>
                                          <p:attrName>ppt_w</p:attrName>
                                        </p:attrNameLst>
                                      </p:cBhvr>
                                      <p:tavLst>
                                        <p:tav tm="0">
                                          <p:val>
                                            <p:fltVal val="0"/>
                                          </p:val>
                                        </p:tav>
                                        <p:tav tm="100000">
                                          <p:val>
                                            <p:strVal val="#ppt_w"/>
                                          </p:val>
                                        </p:tav>
                                      </p:tavLst>
                                    </p:anim>
                                    <p:anim calcmode="lin" valueType="num">
                                      <p:cBhvr>
                                        <p:cTn id="29" dur="500" fill="hold"/>
                                        <p:tgtEl>
                                          <p:spTgt spid="101"/>
                                        </p:tgtEl>
                                        <p:attrNameLst>
                                          <p:attrName>ppt_h</p:attrName>
                                        </p:attrNameLst>
                                      </p:cBhvr>
                                      <p:tavLst>
                                        <p:tav tm="0">
                                          <p:val>
                                            <p:fltVal val="0"/>
                                          </p:val>
                                        </p:tav>
                                        <p:tav tm="100000">
                                          <p:val>
                                            <p:strVal val="#ppt_h"/>
                                          </p:val>
                                        </p:tav>
                                      </p:tavLst>
                                    </p:anim>
                                    <p:animEffect transition="in" filter="fade">
                                      <p:cBhvr>
                                        <p:cTn id="30" dur="500"/>
                                        <p:tgtEl>
                                          <p:spTgt spid="10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p:cTn id="33" dur="500" fill="hold"/>
                                        <p:tgtEl>
                                          <p:spTgt spid="104"/>
                                        </p:tgtEl>
                                        <p:attrNameLst>
                                          <p:attrName>ppt_w</p:attrName>
                                        </p:attrNameLst>
                                      </p:cBhvr>
                                      <p:tavLst>
                                        <p:tav tm="0">
                                          <p:val>
                                            <p:fltVal val="0"/>
                                          </p:val>
                                        </p:tav>
                                        <p:tav tm="100000">
                                          <p:val>
                                            <p:strVal val="#ppt_w"/>
                                          </p:val>
                                        </p:tav>
                                      </p:tavLst>
                                    </p:anim>
                                    <p:anim calcmode="lin" valueType="num">
                                      <p:cBhvr>
                                        <p:cTn id="34" dur="500" fill="hold"/>
                                        <p:tgtEl>
                                          <p:spTgt spid="104"/>
                                        </p:tgtEl>
                                        <p:attrNameLst>
                                          <p:attrName>ppt_h</p:attrName>
                                        </p:attrNameLst>
                                      </p:cBhvr>
                                      <p:tavLst>
                                        <p:tav tm="0">
                                          <p:val>
                                            <p:fltVal val="0"/>
                                          </p:val>
                                        </p:tav>
                                        <p:tav tm="100000">
                                          <p:val>
                                            <p:strVal val="#ppt_h"/>
                                          </p:val>
                                        </p:tav>
                                      </p:tavLst>
                                    </p:anim>
                                    <p:animEffect transition="in" filter="fade">
                                      <p:cBhvr>
                                        <p:cTn id="35" dur="500"/>
                                        <p:tgtEl>
                                          <p:spTgt spid="10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1"/>
                                        </p:tgtEl>
                                        <p:attrNameLst>
                                          <p:attrName>style.visibility</p:attrName>
                                        </p:attrNameLst>
                                      </p:cBhvr>
                                      <p:to>
                                        <p:strVal val="visible"/>
                                      </p:to>
                                    </p:set>
                                    <p:anim calcmode="lin" valueType="num">
                                      <p:cBhvr>
                                        <p:cTn id="38" dur="500" fill="hold"/>
                                        <p:tgtEl>
                                          <p:spTgt spid="111"/>
                                        </p:tgtEl>
                                        <p:attrNameLst>
                                          <p:attrName>ppt_w</p:attrName>
                                        </p:attrNameLst>
                                      </p:cBhvr>
                                      <p:tavLst>
                                        <p:tav tm="0">
                                          <p:val>
                                            <p:fltVal val="0"/>
                                          </p:val>
                                        </p:tav>
                                        <p:tav tm="100000">
                                          <p:val>
                                            <p:strVal val="#ppt_w"/>
                                          </p:val>
                                        </p:tav>
                                      </p:tavLst>
                                    </p:anim>
                                    <p:anim calcmode="lin" valueType="num">
                                      <p:cBhvr>
                                        <p:cTn id="39" dur="500" fill="hold"/>
                                        <p:tgtEl>
                                          <p:spTgt spid="111"/>
                                        </p:tgtEl>
                                        <p:attrNameLst>
                                          <p:attrName>ppt_h</p:attrName>
                                        </p:attrNameLst>
                                      </p:cBhvr>
                                      <p:tavLst>
                                        <p:tav tm="0">
                                          <p:val>
                                            <p:fltVal val="0"/>
                                          </p:val>
                                        </p:tav>
                                        <p:tav tm="100000">
                                          <p:val>
                                            <p:strVal val="#ppt_h"/>
                                          </p:val>
                                        </p:tav>
                                      </p:tavLst>
                                    </p:anim>
                                    <p:animEffect transition="in" filter="fade">
                                      <p:cBhvr>
                                        <p:cTn id="40" dur="500"/>
                                        <p:tgtEl>
                                          <p:spTgt spid="1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p:cTn id="43" dur="500" fill="hold"/>
                                        <p:tgtEl>
                                          <p:spTgt spid="118"/>
                                        </p:tgtEl>
                                        <p:attrNameLst>
                                          <p:attrName>ppt_w</p:attrName>
                                        </p:attrNameLst>
                                      </p:cBhvr>
                                      <p:tavLst>
                                        <p:tav tm="0">
                                          <p:val>
                                            <p:fltVal val="0"/>
                                          </p:val>
                                        </p:tav>
                                        <p:tav tm="100000">
                                          <p:val>
                                            <p:strVal val="#ppt_w"/>
                                          </p:val>
                                        </p:tav>
                                      </p:tavLst>
                                    </p:anim>
                                    <p:anim calcmode="lin" valueType="num">
                                      <p:cBhvr>
                                        <p:cTn id="44" dur="500" fill="hold"/>
                                        <p:tgtEl>
                                          <p:spTgt spid="118"/>
                                        </p:tgtEl>
                                        <p:attrNameLst>
                                          <p:attrName>ppt_h</p:attrName>
                                        </p:attrNameLst>
                                      </p:cBhvr>
                                      <p:tavLst>
                                        <p:tav tm="0">
                                          <p:val>
                                            <p:fltVal val="0"/>
                                          </p:val>
                                        </p:tav>
                                        <p:tav tm="100000">
                                          <p:val>
                                            <p:strVal val="#ppt_h"/>
                                          </p:val>
                                        </p:tav>
                                      </p:tavLst>
                                    </p:anim>
                                    <p:animEffect transition="in" filter="fade">
                                      <p:cBhvr>
                                        <p:cTn id="45" dur="500"/>
                                        <p:tgtEl>
                                          <p:spTgt spid="11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ppt_w</p:attrName>
                                        </p:attrNameLst>
                                      </p:cBhvr>
                                      <p:tavLst>
                                        <p:tav tm="0">
                                          <p:val>
                                            <p:fltVal val="0"/>
                                          </p:val>
                                        </p:tav>
                                        <p:tav tm="100000">
                                          <p:val>
                                            <p:strVal val="#ppt_w"/>
                                          </p:val>
                                        </p:tav>
                                      </p:tavLst>
                                    </p:anim>
                                    <p:anim calcmode="lin" valueType="num">
                                      <p:cBhvr>
                                        <p:cTn id="65" dur="500" fill="hold"/>
                                        <p:tgtEl>
                                          <p:spTgt spid="55"/>
                                        </p:tgtEl>
                                        <p:attrNameLst>
                                          <p:attrName>ppt_h</p:attrName>
                                        </p:attrNameLst>
                                      </p:cBhvr>
                                      <p:tavLst>
                                        <p:tav tm="0">
                                          <p:val>
                                            <p:fltVal val="0"/>
                                          </p:val>
                                        </p:tav>
                                        <p:tav tm="100000">
                                          <p:val>
                                            <p:strVal val="#ppt_h"/>
                                          </p:val>
                                        </p:tav>
                                      </p:tavLst>
                                    </p:anim>
                                    <p:animEffect transition="in" filter="fade">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left)">
                                      <p:cBhvr>
                                        <p:cTn id="7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9" grpId="0" animBg="1"/>
      <p:bldP spid="101" grpId="0"/>
      <p:bldP spid="104" grpId="0"/>
      <p:bldP spid="111" grpId="0"/>
      <p:bldP spid="118" grpId="0" animBg="1"/>
      <p:bldP spid="53" grpId="0"/>
      <p:bldP spid="55" grpId="0"/>
      <p:bldP spid="54" grpId="0"/>
      <p:bldP spid="56" grpId="0"/>
      <p:bldP spid="58" grpId="0" animBg="1"/>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custDataLst>
              <p:tags r:id="rId1"/>
            </p:custDataLst>
          </p:nvPr>
        </p:nvSpPr>
        <p:spPr bwMode="auto">
          <a:xfrm>
            <a:off x="4429276" y="2271173"/>
            <a:ext cx="621611" cy="6217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5395">
              <a:defRPr/>
            </a:pPr>
            <a:endParaRPr lang="fr-FR" sz="644">
              <a:latin typeface="Lato Light"/>
            </a:endParaRPr>
          </a:p>
        </p:txBody>
      </p:sp>
      <p:grpSp>
        <p:nvGrpSpPr>
          <p:cNvPr id="59" name="Group 58"/>
          <p:cNvGrpSpPr/>
          <p:nvPr>
            <p:custDataLst>
              <p:tags r:id="rId2"/>
            </p:custDataLst>
          </p:nvPr>
        </p:nvGrpSpPr>
        <p:grpSpPr>
          <a:xfrm>
            <a:off x="695407" y="838489"/>
            <a:ext cx="8518412" cy="845099"/>
            <a:chOff x="1690738" y="483017"/>
            <a:chExt cx="20962938" cy="2079702"/>
          </a:xfrm>
        </p:grpSpPr>
        <p:sp>
          <p:nvSpPr>
            <p:cNvPr id="60" name="TextBox 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Auditer et Agir</a:t>
              </a: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62" name="Subtitle 2"/>
            <p:cNvSpPr txBox="1">
              <a:spLocks/>
            </p:cNvSpPr>
            <p:nvPr/>
          </p:nvSpPr>
          <p:spPr>
            <a:xfrm>
              <a:off x="6361236" y="1723602"/>
              <a:ext cx="11655184" cy="839117"/>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Démarrer la mise en conformité</a:t>
              </a:r>
              <a:endParaRPr lang="fr-FR" sz="1260" dirty="0">
                <a:solidFill>
                  <a:schemeClr val="accent1"/>
                </a:solidFill>
                <a:latin typeface="Century Gothic" panose="020B0502020202020204" pitchFamily="34" charset="0"/>
                <a:cs typeface="Lato Light"/>
              </a:endParaRPr>
            </a:p>
          </p:txBody>
        </p:sp>
      </p:grpSp>
      <p:sp>
        <p:nvSpPr>
          <p:cNvPr id="90" name="Oval 89"/>
          <p:cNvSpPr/>
          <p:nvPr>
            <p:custDataLst>
              <p:tags r:id="rId3"/>
            </p:custDataLst>
          </p:nvPr>
        </p:nvSpPr>
        <p:spPr bwMode="auto">
          <a:xfrm>
            <a:off x="4463502" y="5258487"/>
            <a:ext cx="621611" cy="62177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5395">
              <a:defRPr/>
            </a:pPr>
            <a:endParaRPr lang="fr-FR" sz="644">
              <a:latin typeface="Lato Light"/>
            </a:endParaRPr>
          </a:p>
        </p:txBody>
      </p:sp>
      <p:sp>
        <p:nvSpPr>
          <p:cNvPr id="94" name="Rectangle 93"/>
          <p:cNvSpPr/>
          <p:nvPr>
            <p:custDataLst>
              <p:tags r:id="rId4"/>
            </p:custDataLst>
          </p:nvPr>
        </p:nvSpPr>
        <p:spPr>
          <a:xfrm>
            <a:off x="5085113" y="2402741"/>
            <a:ext cx="4365063" cy="2731397"/>
          </a:xfrm>
          <a:prstGeom prst="rect">
            <a:avLst/>
          </a:prstGeom>
        </p:spPr>
        <p:txBody>
          <a:bodyPr wrap="square" lIns="89162" tIns="44581" rIns="89162" bIns="44581">
            <a:spAutoFit/>
          </a:bodyPr>
          <a:lstStyle/>
          <a:p>
            <a:r>
              <a:rPr lang="fr-FR" sz="1382" b="1" dirty="0">
                <a:solidFill>
                  <a:schemeClr val="tx2"/>
                </a:solidFill>
                <a:latin typeface="Century Gothic" panose="020B0502020202020204" pitchFamily="34" charset="0"/>
                <a:ea typeface="Open Sans Light" panose="020B0306030504020204" pitchFamily="34" charset="0"/>
                <a:cs typeface="Lato Regular"/>
              </a:rPr>
              <a:t>Recenser et cartographier les </a:t>
            </a:r>
            <a:r>
              <a:rPr lang="fr-FR" sz="1382" b="1" dirty="0" smtClean="0">
                <a:solidFill>
                  <a:schemeClr val="tx2"/>
                </a:solidFill>
                <a:latin typeface="Century Gothic" panose="020B0502020202020204" pitchFamily="34" charset="0"/>
                <a:ea typeface="Open Sans Light" panose="020B0306030504020204" pitchFamily="34" charset="0"/>
                <a:cs typeface="Lato Regular"/>
              </a:rPr>
              <a:t>données</a:t>
            </a:r>
          </a:p>
          <a:p>
            <a:endParaRPr lang="fr-FR" sz="800" b="1" dirty="0">
              <a:solidFill>
                <a:schemeClr val="tx2"/>
              </a:solidFill>
              <a:latin typeface="Century Gothic" panose="020B0502020202020204" pitchFamily="34" charset="0"/>
              <a:ea typeface="Open Sans Light" panose="020B0306030504020204" pitchFamily="34" charset="0"/>
              <a:cs typeface="Lato Regular"/>
            </a:endParaRPr>
          </a:p>
          <a:p>
            <a:pPr marL="285750" indent="-285750">
              <a:buFont typeface="Arial" panose="020B0604020202020204" pitchFamily="34" charset="0"/>
              <a:buChar char="•"/>
            </a:pPr>
            <a:r>
              <a:rPr lang="fr-FR" sz="1200" dirty="0">
                <a:solidFill>
                  <a:schemeClr val="tx2"/>
                </a:solidFill>
                <a:latin typeface="Century Gothic" panose="020B0502020202020204" pitchFamily="34" charset="0"/>
                <a:ea typeface="Lato Light" panose="020F0502020204030203" pitchFamily="34" charset="0"/>
                <a:cs typeface="Lato Light" panose="020F0502020204030203" pitchFamily="34" charset="0"/>
              </a:rPr>
              <a:t>Recensement des différents traitements de données personnelles</a:t>
            </a:r>
          </a:p>
          <a:p>
            <a:pPr marL="285750" indent="-285750">
              <a:buFont typeface="Arial" panose="020B0604020202020204" pitchFamily="34" charset="0"/>
              <a:buChar char="•"/>
            </a:pPr>
            <a:r>
              <a:rPr lang="fr-FR" sz="1200" dirty="0">
                <a:solidFill>
                  <a:schemeClr val="tx2"/>
                </a:solidFill>
                <a:latin typeface="Century Gothic" panose="020B0502020202020204" pitchFamily="34" charset="0"/>
                <a:ea typeface="Lato Light" panose="020F0502020204030203" pitchFamily="34" charset="0"/>
                <a:cs typeface="Lato Light" panose="020F0502020204030203" pitchFamily="34" charset="0"/>
              </a:rPr>
              <a:t>Recensement des différentes catégories de données personnelles</a:t>
            </a:r>
          </a:p>
          <a:p>
            <a:pPr marL="285750" indent="-285750">
              <a:buFont typeface="Arial" panose="020B0604020202020204" pitchFamily="34" charset="0"/>
              <a:buChar char="•"/>
            </a:pPr>
            <a:r>
              <a:rPr lang="fr-FR" sz="1200" dirty="0">
                <a:solidFill>
                  <a:schemeClr val="tx2"/>
                </a:solidFill>
                <a:latin typeface="Century Gothic" panose="020B0502020202020204" pitchFamily="34" charset="0"/>
                <a:ea typeface="Lato Light" panose="020F0502020204030203" pitchFamily="34" charset="0"/>
                <a:cs typeface="Lato Light" panose="020F0502020204030203" pitchFamily="34" charset="0"/>
              </a:rPr>
              <a:t>Validation des objectifs poursuivis par les opérations de traitements de données</a:t>
            </a:r>
          </a:p>
          <a:p>
            <a:pPr marL="285750" indent="-285750">
              <a:buFont typeface="Arial" panose="020B0604020202020204" pitchFamily="34" charset="0"/>
              <a:buChar char="•"/>
            </a:pPr>
            <a:r>
              <a:rPr lang="fr-FR" sz="1200" dirty="0">
                <a:solidFill>
                  <a:schemeClr val="tx2"/>
                </a:solidFill>
                <a:latin typeface="Century Gothic" panose="020B0502020202020204" pitchFamily="34" charset="0"/>
                <a:ea typeface="Lato Light" panose="020F0502020204030203" pitchFamily="34" charset="0"/>
                <a:cs typeface="Lato Light" panose="020F0502020204030203" pitchFamily="34" charset="0"/>
              </a:rPr>
              <a:t>Recensement des acteurs (internes ou externes) qui traitent ces données. Les contrats et clauses de confidentialité des sous-traitants doivent être actualisées</a:t>
            </a:r>
          </a:p>
          <a:p>
            <a:pPr marL="285750" indent="-285750">
              <a:buFont typeface="Arial" panose="020B0604020202020204" pitchFamily="34" charset="0"/>
              <a:buChar char="•"/>
            </a:pPr>
            <a:r>
              <a:rPr lang="fr-FR" sz="1200" dirty="0">
                <a:solidFill>
                  <a:schemeClr val="tx2"/>
                </a:solidFill>
                <a:latin typeface="Century Gothic" panose="020B0502020202020204" pitchFamily="34" charset="0"/>
                <a:ea typeface="Lato Light" panose="020F0502020204030203" pitchFamily="34" charset="0"/>
                <a:cs typeface="Lato Light" panose="020F0502020204030203" pitchFamily="34" charset="0"/>
              </a:rPr>
              <a:t>Recensement des flux de données en indiquant l’origine et la destination des </a:t>
            </a:r>
            <a:r>
              <a:rPr lang="fr-FR" sz="1200" dirty="0" smtClean="0">
                <a:solidFill>
                  <a:schemeClr val="tx2"/>
                </a:solidFill>
                <a:latin typeface="Century Gothic" panose="020B0502020202020204" pitchFamily="34" charset="0"/>
                <a:ea typeface="Lato Light" panose="020F0502020204030203" pitchFamily="34" charset="0"/>
                <a:cs typeface="Lato Light" panose="020F0502020204030203" pitchFamily="34" charset="0"/>
              </a:rPr>
              <a:t>données</a:t>
            </a:r>
            <a:endParaRPr lang="fr-FR" sz="1200" dirty="0">
              <a:solidFill>
                <a:schemeClr val="tx2"/>
              </a:solidFill>
              <a:latin typeface="Century Gothic" panose="020B0502020202020204" pitchFamily="34" charset="0"/>
              <a:ea typeface="Lato Light" panose="020F0502020204030203" pitchFamily="34" charset="0"/>
              <a:cs typeface="Lato Light" panose="020F0502020204030203" pitchFamily="34" charset="0"/>
            </a:endParaRPr>
          </a:p>
        </p:txBody>
      </p:sp>
      <p:grpSp>
        <p:nvGrpSpPr>
          <p:cNvPr id="4" name="Group 3"/>
          <p:cNvGrpSpPr/>
          <p:nvPr>
            <p:custDataLst>
              <p:tags r:id="rId5"/>
            </p:custDataLst>
          </p:nvPr>
        </p:nvGrpSpPr>
        <p:grpSpPr>
          <a:xfrm>
            <a:off x="424522" y="1894328"/>
            <a:ext cx="3214805" cy="3482529"/>
            <a:chOff x="2524195" y="2521528"/>
            <a:chExt cx="8742644" cy="9470716"/>
          </a:xfrm>
        </p:grpSpPr>
        <p:grpSp>
          <p:nvGrpSpPr>
            <p:cNvPr id="34" name="Group 33"/>
            <p:cNvGrpSpPr/>
            <p:nvPr/>
          </p:nvGrpSpPr>
          <p:grpSpPr>
            <a:xfrm>
              <a:off x="3800342" y="10064738"/>
              <a:ext cx="745888" cy="991444"/>
              <a:chOff x="9916767" y="11659096"/>
              <a:chExt cx="1032769" cy="1372771"/>
            </a:xfrm>
          </p:grpSpPr>
          <p:sp>
            <p:nvSpPr>
              <p:cNvPr id="86"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87"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89"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91"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104"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105"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grpSp>
        <p:grpSp>
          <p:nvGrpSpPr>
            <p:cNvPr id="38" name="Group 37"/>
            <p:cNvGrpSpPr/>
            <p:nvPr/>
          </p:nvGrpSpPr>
          <p:grpSpPr>
            <a:xfrm rot="19385170">
              <a:off x="3988335" y="6990732"/>
              <a:ext cx="828523" cy="1189633"/>
              <a:chOff x="18561758" y="2385889"/>
              <a:chExt cx="2160750" cy="3102509"/>
            </a:xfrm>
          </p:grpSpPr>
          <p:sp>
            <p:nvSpPr>
              <p:cNvPr id="55"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6"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7"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8"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39" name="Group 38"/>
            <p:cNvGrpSpPr/>
            <p:nvPr/>
          </p:nvGrpSpPr>
          <p:grpSpPr>
            <a:xfrm>
              <a:off x="4445019" y="2521528"/>
              <a:ext cx="1920847" cy="1914930"/>
              <a:chOff x="131763" y="111125"/>
              <a:chExt cx="3802063" cy="3789363"/>
            </a:xfrm>
          </p:grpSpPr>
          <p:sp>
            <p:nvSpPr>
              <p:cNvPr id="47"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48"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49"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0"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1"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2"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3"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4"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27" name="Group 126"/>
            <p:cNvGrpSpPr/>
            <p:nvPr/>
          </p:nvGrpSpPr>
          <p:grpSpPr>
            <a:xfrm>
              <a:off x="2524195" y="3241842"/>
              <a:ext cx="8742644" cy="8750402"/>
              <a:chOff x="2865557" y="4639756"/>
              <a:chExt cx="3987931" cy="3991470"/>
            </a:xfrm>
          </p:grpSpPr>
          <p:grpSp>
            <p:nvGrpSpPr>
              <p:cNvPr id="128" name="Group 127"/>
              <p:cNvGrpSpPr/>
              <p:nvPr/>
            </p:nvGrpSpPr>
            <p:grpSpPr>
              <a:xfrm>
                <a:off x="4008752" y="4901590"/>
                <a:ext cx="2844736" cy="3729636"/>
                <a:chOff x="12795250" y="366713"/>
                <a:chExt cx="2738438" cy="3589337"/>
              </a:xfrm>
            </p:grpSpPr>
            <p:sp>
              <p:nvSpPr>
                <p:cNvPr id="13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29" name="Group 128"/>
              <p:cNvGrpSpPr/>
              <p:nvPr/>
            </p:nvGrpSpPr>
            <p:grpSpPr>
              <a:xfrm>
                <a:off x="4915488" y="4639756"/>
                <a:ext cx="998195" cy="540472"/>
                <a:chOff x="17801829" y="5891398"/>
                <a:chExt cx="954592" cy="516864"/>
              </a:xfrm>
            </p:grpSpPr>
            <p:sp>
              <p:nvSpPr>
                <p:cNvPr id="13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30" name="Group 129"/>
              <p:cNvGrpSpPr/>
              <p:nvPr/>
            </p:nvGrpSpPr>
            <p:grpSpPr>
              <a:xfrm rot="1080935">
                <a:off x="2865557" y="5552197"/>
                <a:ext cx="2681043" cy="955676"/>
                <a:chOff x="485775" y="495300"/>
                <a:chExt cx="5238750" cy="1866901"/>
              </a:xfrm>
            </p:grpSpPr>
            <p:sp>
              <p:nvSpPr>
                <p:cNvPr id="13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grpSp>
      <p:sp>
        <p:nvSpPr>
          <p:cNvPr id="100" name="Rounded Rectangle 23">
            <a:extLst>
              <a:ext uri="{FF2B5EF4-FFF2-40B4-BE49-F238E27FC236}">
                <a16:creationId xmlns:a16="http://schemas.microsoft.com/office/drawing/2014/main" xmlns="" id="{EE8EB690-C423-44CD-AADC-3AC30BA2391C}"/>
              </a:ext>
            </a:extLst>
          </p:cNvPr>
          <p:cNvSpPr/>
          <p:nvPr>
            <p:custDataLst>
              <p:tags r:id="rId6"/>
            </p:custDataLst>
          </p:nvPr>
        </p:nvSpPr>
        <p:spPr>
          <a:xfrm>
            <a:off x="318176" y="227741"/>
            <a:ext cx="1848928" cy="389513"/>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200" b="1" dirty="0">
                <a:solidFill>
                  <a:schemeClr val="bg1"/>
                </a:solidFill>
                <a:latin typeface="Century Gothic" panose="020B0502020202020204" pitchFamily="34" charset="0"/>
                <a:ea typeface="Lato" charset="0"/>
                <a:cs typeface="Lato" charset="0"/>
              </a:rPr>
              <a:t>#AUDITER/AGIR</a:t>
            </a:r>
          </a:p>
        </p:txBody>
      </p:sp>
      <p:sp>
        <p:nvSpPr>
          <p:cNvPr id="5" name="ZoneTexte 4">
            <a:extLst>
              <a:ext uri="{FF2B5EF4-FFF2-40B4-BE49-F238E27FC236}">
                <a16:creationId xmlns:a16="http://schemas.microsoft.com/office/drawing/2014/main" xmlns="" id="{1A45CF67-133D-48FB-ACFA-7C3E5C46F8BB}"/>
              </a:ext>
            </a:extLst>
          </p:cNvPr>
          <p:cNvSpPr txBox="1"/>
          <p:nvPr>
            <p:custDataLst>
              <p:tags r:id="rId7"/>
            </p:custDataLst>
          </p:nvPr>
        </p:nvSpPr>
        <p:spPr>
          <a:xfrm>
            <a:off x="4511191" y="2262784"/>
            <a:ext cx="301308" cy="630942"/>
          </a:xfrm>
          <a:prstGeom prst="rect">
            <a:avLst/>
          </a:prstGeom>
          <a:noFill/>
        </p:spPr>
        <p:txBody>
          <a:bodyPr wrap="square" rtlCol="0">
            <a:spAutoFit/>
          </a:bodyPr>
          <a:lstStyle/>
          <a:p>
            <a:r>
              <a:rPr lang="fr-FR" sz="35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1</a:t>
            </a:r>
          </a:p>
        </p:txBody>
      </p:sp>
      <p:sp>
        <p:nvSpPr>
          <p:cNvPr id="96" name="Rectangle 95"/>
          <p:cNvSpPr/>
          <p:nvPr>
            <p:custDataLst>
              <p:tags r:id="rId8"/>
            </p:custDataLst>
          </p:nvPr>
        </p:nvSpPr>
        <p:spPr>
          <a:xfrm>
            <a:off x="5089189" y="5397009"/>
            <a:ext cx="3365233" cy="302720"/>
          </a:xfrm>
          <a:prstGeom prst="rect">
            <a:avLst/>
          </a:prstGeom>
        </p:spPr>
        <p:txBody>
          <a:bodyPr wrap="none" lIns="89162" tIns="44581" rIns="89162" bIns="44581">
            <a:spAutoFit/>
          </a:bodyPr>
          <a:lstStyle/>
          <a:p>
            <a:r>
              <a:rPr lang="fr-FR" sz="1382" b="1" dirty="0">
                <a:solidFill>
                  <a:schemeClr val="tx2"/>
                </a:solidFill>
                <a:latin typeface="Century Gothic" panose="020B0502020202020204" pitchFamily="34" charset="0"/>
                <a:ea typeface="Open Sans Light" panose="020B0306030504020204" pitchFamily="34" charset="0"/>
                <a:cs typeface="Lato Regular"/>
              </a:rPr>
              <a:t>Constitution des registres obligatoires</a:t>
            </a:r>
          </a:p>
        </p:txBody>
      </p:sp>
      <p:sp>
        <p:nvSpPr>
          <p:cNvPr id="112" name="ZoneTexte 111">
            <a:extLst>
              <a:ext uri="{FF2B5EF4-FFF2-40B4-BE49-F238E27FC236}">
                <a16:creationId xmlns:a16="http://schemas.microsoft.com/office/drawing/2014/main" xmlns="" id="{91872EDC-9D06-49F7-82E2-B3F3E0CFD4F6}"/>
              </a:ext>
            </a:extLst>
          </p:cNvPr>
          <p:cNvSpPr txBox="1"/>
          <p:nvPr>
            <p:custDataLst>
              <p:tags r:id="rId9"/>
            </p:custDataLst>
          </p:nvPr>
        </p:nvSpPr>
        <p:spPr>
          <a:xfrm>
            <a:off x="4526017" y="5248329"/>
            <a:ext cx="301308" cy="630942"/>
          </a:xfrm>
          <a:prstGeom prst="rect">
            <a:avLst/>
          </a:prstGeom>
          <a:noFill/>
        </p:spPr>
        <p:txBody>
          <a:bodyPr wrap="square" rtlCol="0">
            <a:spAutoFit/>
          </a:bodyPr>
          <a:lstStyle/>
          <a:p>
            <a:r>
              <a:rPr lang="fr-FR" sz="35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2</a:t>
            </a:r>
          </a:p>
        </p:txBody>
      </p:sp>
    </p:spTree>
    <p:extLst>
      <p:ext uri="{BB962C8B-B14F-4D97-AF65-F5344CB8AC3E}">
        <p14:creationId xmlns:p14="http://schemas.microsoft.com/office/powerpoint/2010/main" val="824107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900" decel="100000" fill="hold"/>
                                        <p:tgtEl>
                                          <p:spTgt spid="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additive="base">
                                        <p:cTn id="30" dur="500" fill="hold"/>
                                        <p:tgtEl>
                                          <p:spTgt spid="100"/>
                                        </p:tgtEl>
                                        <p:attrNameLst>
                                          <p:attrName>ppt_x</p:attrName>
                                        </p:attrNameLst>
                                      </p:cBhvr>
                                      <p:tavLst>
                                        <p:tav tm="0">
                                          <p:val>
                                            <p:strVal val="#ppt_x"/>
                                          </p:val>
                                        </p:tav>
                                        <p:tav tm="100000">
                                          <p:val>
                                            <p:strVal val="#ppt_x"/>
                                          </p:val>
                                        </p:tav>
                                      </p:tavLst>
                                    </p:anim>
                                    <p:anim calcmode="lin" valueType="num">
                                      <p:cBhvr additive="base">
                                        <p:cTn id="31" dur="500" fill="hold"/>
                                        <p:tgtEl>
                                          <p:spTgt spid="100"/>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94">
                                            <p:txEl>
                                              <p:pRg st="0" end="0"/>
                                            </p:txEl>
                                          </p:spTgt>
                                        </p:tgtEl>
                                        <p:attrNameLst>
                                          <p:attrName>style.visibility</p:attrName>
                                        </p:attrNameLst>
                                      </p:cBhvr>
                                      <p:to>
                                        <p:strVal val="visible"/>
                                      </p:to>
                                    </p:set>
                                    <p:animEffect transition="in" filter="fade">
                                      <p:cBhvr>
                                        <p:cTn id="34" dur="500"/>
                                        <p:tgtEl>
                                          <p:spTgt spid="9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4">
                                            <p:txEl>
                                              <p:pRg st="2" end="2"/>
                                            </p:txEl>
                                          </p:spTgt>
                                        </p:tgtEl>
                                        <p:attrNameLst>
                                          <p:attrName>style.visibility</p:attrName>
                                        </p:attrNameLst>
                                      </p:cBhvr>
                                      <p:to>
                                        <p:strVal val="visible"/>
                                      </p:to>
                                    </p:set>
                                    <p:animEffect transition="in" filter="fade">
                                      <p:cBhvr>
                                        <p:cTn id="39" dur="500"/>
                                        <p:tgtEl>
                                          <p:spTgt spid="9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4">
                                            <p:txEl>
                                              <p:pRg st="3" end="3"/>
                                            </p:txEl>
                                          </p:spTgt>
                                        </p:tgtEl>
                                        <p:attrNameLst>
                                          <p:attrName>style.visibility</p:attrName>
                                        </p:attrNameLst>
                                      </p:cBhvr>
                                      <p:to>
                                        <p:strVal val="visible"/>
                                      </p:to>
                                    </p:set>
                                    <p:animEffect transition="in" filter="fade">
                                      <p:cBhvr>
                                        <p:cTn id="44" dur="500"/>
                                        <p:tgtEl>
                                          <p:spTgt spid="9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4">
                                            <p:txEl>
                                              <p:pRg st="4" end="4"/>
                                            </p:txEl>
                                          </p:spTgt>
                                        </p:tgtEl>
                                        <p:attrNameLst>
                                          <p:attrName>style.visibility</p:attrName>
                                        </p:attrNameLst>
                                      </p:cBhvr>
                                      <p:to>
                                        <p:strVal val="visible"/>
                                      </p:to>
                                    </p:set>
                                    <p:animEffect transition="in" filter="fade">
                                      <p:cBhvr>
                                        <p:cTn id="49" dur="500"/>
                                        <p:tgtEl>
                                          <p:spTgt spid="9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4">
                                            <p:txEl>
                                              <p:pRg st="5" end="5"/>
                                            </p:txEl>
                                          </p:spTgt>
                                        </p:tgtEl>
                                        <p:attrNameLst>
                                          <p:attrName>style.visibility</p:attrName>
                                        </p:attrNameLst>
                                      </p:cBhvr>
                                      <p:to>
                                        <p:strVal val="visible"/>
                                      </p:to>
                                    </p:set>
                                    <p:animEffect transition="in" filter="fade">
                                      <p:cBhvr>
                                        <p:cTn id="54" dur="500"/>
                                        <p:tgtEl>
                                          <p:spTgt spid="9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4">
                                            <p:txEl>
                                              <p:pRg st="6" end="6"/>
                                            </p:txEl>
                                          </p:spTgt>
                                        </p:tgtEl>
                                        <p:attrNameLst>
                                          <p:attrName>style.visibility</p:attrName>
                                        </p:attrNameLst>
                                      </p:cBhvr>
                                      <p:to>
                                        <p:strVal val="visible"/>
                                      </p:to>
                                    </p:set>
                                    <p:animEffect transition="in" filter="fade">
                                      <p:cBhvr>
                                        <p:cTn id="59" dur="500"/>
                                        <p:tgtEl>
                                          <p:spTgt spid="94">
                                            <p:txEl>
                                              <p:pRg st="6" end="6"/>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anim calcmode="lin" valueType="num">
                                      <p:cBhvr>
                                        <p:cTn id="62" dur="500" fill="hold"/>
                                        <p:tgtEl>
                                          <p:spTgt spid="90"/>
                                        </p:tgtEl>
                                        <p:attrNameLst>
                                          <p:attrName>ppt_w</p:attrName>
                                        </p:attrNameLst>
                                      </p:cBhvr>
                                      <p:tavLst>
                                        <p:tav tm="0">
                                          <p:val>
                                            <p:fltVal val="0"/>
                                          </p:val>
                                        </p:tav>
                                        <p:tav tm="100000">
                                          <p:val>
                                            <p:strVal val="#ppt_w"/>
                                          </p:val>
                                        </p:tav>
                                      </p:tavLst>
                                    </p:anim>
                                    <p:anim calcmode="lin" valueType="num">
                                      <p:cBhvr>
                                        <p:cTn id="63" dur="500" fill="hold"/>
                                        <p:tgtEl>
                                          <p:spTgt spid="90"/>
                                        </p:tgtEl>
                                        <p:attrNameLst>
                                          <p:attrName>ppt_h</p:attrName>
                                        </p:attrNameLst>
                                      </p:cBhvr>
                                      <p:tavLst>
                                        <p:tav tm="0">
                                          <p:val>
                                            <p:fltVal val="0"/>
                                          </p:val>
                                        </p:tav>
                                        <p:tav tm="100000">
                                          <p:val>
                                            <p:strVal val="#ppt_h"/>
                                          </p:val>
                                        </p:tav>
                                      </p:tavLst>
                                    </p:anim>
                                    <p:animEffect transition="in" filter="fade">
                                      <p:cBhvr>
                                        <p:cTn id="64" dur="500"/>
                                        <p:tgtEl>
                                          <p:spTgt spid="9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fill="hold"/>
                                        <p:tgtEl>
                                          <p:spTgt spid="96"/>
                                        </p:tgtEl>
                                        <p:attrNameLst>
                                          <p:attrName>ppt_w</p:attrName>
                                        </p:attrNameLst>
                                      </p:cBhvr>
                                      <p:tavLst>
                                        <p:tav tm="0">
                                          <p:val>
                                            <p:fltVal val="0"/>
                                          </p:val>
                                        </p:tav>
                                        <p:tav tm="100000">
                                          <p:val>
                                            <p:strVal val="#ppt_w"/>
                                          </p:val>
                                        </p:tav>
                                      </p:tavLst>
                                    </p:anim>
                                    <p:anim calcmode="lin" valueType="num">
                                      <p:cBhvr>
                                        <p:cTn id="68" dur="500" fill="hold"/>
                                        <p:tgtEl>
                                          <p:spTgt spid="96"/>
                                        </p:tgtEl>
                                        <p:attrNameLst>
                                          <p:attrName>ppt_h</p:attrName>
                                        </p:attrNameLst>
                                      </p:cBhvr>
                                      <p:tavLst>
                                        <p:tav tm="0">
                                          <p:val>
                                            <p:fltVal val="0"/>
                                          </p:val>
                                        </p:tav>
                                        <p:tav tm="100000">
                                          <p:val>
                                            <p:strVal val="#ppt_h"/>
                                          </p:val>
                                        </p:tav>
                                      </p:tavLst>
                                    </p:anim>
                                    <p:animEffect transition="in" filter="fade">
                                      <p:cBhvr>
                                        <p:cTn id="6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0" grpId="0" animBg="1"/>
      <p:bldP spid="94" grpId="0"/>
      <p:bldP spid="100" grpId="0" animBg="1"/>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custDataLst>
              <p:tags r:id="rId1"/>
            </p:custDataLst>
          </p:nvPr>
        </p:nvGrpSpPr>
        <p:grpSpPr>
          <a:xfrm>
            <a:off x="695407" y="838489"/>
            <a:ext cx="8518412" cy="882005"/>
            <a:chOff x="1690738" y="483017"/>
            <a:chExt cx="20962938" cy="2170524"/>
          </a:xfrm>
        </p:grpSpPr>
        <p:sp>
          <p:nvSpPr>
            <p:cNvPr id="60" name="TextBox 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Auditer et Agir</a:t>
              </a:r>
            </a:p>
          </p:txBody>
        </p:sp>
        <p:sp>
          <p:nvSpPr>
            <p:cNvPr id="61" name="Rectangle 60"/>
            <p:cNvSpPr/>
            <p:nvPr/>
          </p:nvSpPr>
          <p:spPr>
            <a:xfrm>
              <a:off x="11412311" y="2562104"/>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62" name="Subtitle 2"/>
            <p:cNvSpPr txBox="1">
              <a:spLocks/>
            </p:cNvSpPr>
            <p:nvPr/>
          </p:nvSpPr>
          <p:spPr>
            <a:xfrm>
              <a:off x="6361236" y="1797786"/>
              <a:ext cx="11655184" cy="839117"/>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Mener les actions de mise en conformité</a:t>
              </a:r>
              <a:endParaRPr lang="fr-FR" sz="1260" dirty="0">
                <a:solidFill>
                  <a:schemeClr val="accent1"/>
                </a:solidFill>
                <a:latin typeface="Century Gothic" panose="020B0502020202020204" pitchFamily="34" charset="0"/>
                <a:cs typeface="Lato Light"/>
              </a:endParaRPr>
            </a:p>
          </p:txBody>
        </p:sp>
      </p:grpSp>
      <p:sp>
        <p:nvSpPr>
          <p:cNvPr id="36" name="Rectangle 35"/>
          <p:cNvSpPr/>
          <p:nvPr>
            <p:custDataLst>
              <p:tags r:id="rId2"/>
            </p:custDataLst>
          </p:nvPr>
        </p:nvSpPr>
        <p:spPr>
          <a:xfrm>
            <a:off x="5061010" y="5700443"/>
            <a:ext cx="2573349" cy="302720"/>
          </a:xfrm>
          <a:prstGeom prst="rect">
            <a:avLst/>
          </a:prstGeom>
        </p:spPr>
        <p:txBody>
          <a:bodyPr wrap="none" lIns="89162" tIns="44581" rIns="89162" bIns="44581">
            <a:spAutoFit/>
          </a:bodyPr>
          <a:lstStyle/>
          <a:p>
            <a:r>
              <a:rPr lang="fr-FR" sz="1382" b="1" dirty="0">
                <a:solidFill>
                  <a:schemeClr val="tx2"/>
                </a:solidFill>
                <a:latin typeface="Century Gothic" panose="020B0502020202020204" pitchFamily="34" charset="0"/>
                <a:ea typeface="Open Sans Light" panose="020B0306030504020204" pitchFamily="34" charset="0"/>
                <a:cs typeface="Lato Regular"/>
              </a:rPr>
              <a:t>Prioriser les actions à mener</a:t>
            </a:r>
          </a:p>
        </p:txBody>
      </p:sp>
      <p:sp>
        <p:nvSpPr>
          <p:cNvPr id="85" name="Oval 84"/>
          <p:cNvSpPr/>
          <p:nvPr>
            <p:custDataLst>
              <p:tags r:id="rId3"/>
            </p:custDataLst>
          </p:nvPr>
        </p:nvSpPr>
        <p:spPr bwMode="auto">
          <a:xfrm>
            <a:off x="4415795" y="5575137"/>
            <a:ext cx="621611" cy="62177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5395">
              <a:defRPr/>
            </a:pPr>
            <a:endParaRPr lang="fr-FR" sz="644">
              <a:latin typeface="Lato Light"/>
            </a:endParaRPr>
          </a:p>
        </p:txBody>
      </p:sp>
      <p:sp>
        <p:nvSpPr>
          <p:cNvPr id="93" name="Oval 92"/>
          <p:cNvSpPr/>
          <p:nvPr>
            <p:custDataLst>
              <p:tags r:id="rId4"/>
            </p:custDataLst>
          </p:nvPr>
        </p:nvSpPr>
        <p:spPr bwMode="auto">
          <a:xfrm>
            <a:off x="4432381" y="2099932"/>
            <a:ext cx="621611" cy="62177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5395">
              <a:defRPr/>
            </a:pPr>
            <a:endParaRPr lang="fr-FR" sz="644">
              <a:latin typeface="Lato Light"/>
            </a:endParaRPr>
          </a:p>
        </p:txBody>
      </p:sp>
      <p:sp>
        <p:nvSpPr>
          <p:cNvPr id="98" name="Rectangle 97"/>
          <p:cNvSpPr/>
          <p:nvPr>
            <p:custDataLst>
              <p:tags r:id="rId5"/>
            </p:custDataLst>
          </p:nvPr>
        </p:nvSpPr>
        <p:spPr>
          <a:xfrm>
            <a:off x="5094166" y="2212484"/>
            <a:ext cx="4413597" cy="302720"/>
          </a:xfrm>
          <a:prstGeom prst="rect">
            <a:avLst/>
          </a:prstGeom>
        </p:spPr>
        <p:txBody>
          <a:bodyPr wrap="none" lIns="89162" tIns="44581" rIns="89162" bIns="44581">
            <a:spAutoFit/>
          </a:bodyPr>
          <a:lstStyle/>
          <a:p>
            <a:r>
              <a:rPr lang="fr-FR" sz="1382" b="1" dirty="0">
                <a:solidFill>
                  <a:schemeClr val="tx2"/>
                </a:solidFill>
                <a:latin typeface="Century Gothic" panose="020B0502020202020204" pitchFamily="34" charset="0"/>
                <a:ea typeface="Open Sans Light" panose="020B0306030504020204" pitchFamily="34" charset="0"/>
                <a:cs typeface="Lato Regular"/>
              </a:rPr>
              <a:t>Mise en place des actions de mise en </a:t>
            </a:r>
            <a:r>
              <a:rPr lang="fr-FR" sz="1382" b="1" dirty="0" smtClean="0">
                <a:solidFill>
                  <a:schemeClr val="tx2"/>
                </a:solidFill>
                <a:latin typeface="Century Gothic" panose="020B0502020202020204" pitchFamily="34" charset="0"/>
                <a:ea typeface="Open Sans Light" panose="020B0306030504020204" pitchFamily="34" charset="0"/>
                <a:cs typeface="Lato Regular"/>
              </a:rPr>
              <a:t>conformité</a:t>
            </a:r>
            <a:endParaRPr lang="fr-FR" sz="1382" b="1" dirty="0">
              <a:solidFill>
                <a:schemeClr val="tx2"/>
              </a:solidFill>
              <a:latin typeface="Century Gothic" panose="020B0502020202020204" pitchFamily="34" charset="0"/>
              <a:ea typeface="Open Sans Light" panose="020B0306030504020204" pitchFamily="34" charset="0"/>
              <a:cs typeface="Lato Regular"/>
            </a:endParaRPr>
          </a:p>
        </p:txBody>
      </p:sp>
      <p:grpSp>
        <p:nvGrpSpPr>
          <p:cNvPr id="4" name="Group 3"/>
          <p:cNvGrpSpPr/>
          <p:nvPr>
            <p:custDataLst>
              <p:tags r:id="rId6"/>
            </p:custDataLst>
          </p:nvPr>
        </p:nvGrpSpPr>
        <p:grpSpPr>
          <a:xfrm>
            <a:off x="424522" y="1894328"/>
            <a:ext cx="3214805" cy="3482529"/>
            <a:chOff x="2524195" y="2521528"/>
            <a:chExt cx="8742644" cy="9470716"/>
          </a:xfrm>
        </p:grpSpPr>
        <p:grpSp>
          <p:nvGrpSpPr>
            <p:cNvPr id="34" name="Group 33"/>
            <p:cNvGrpSpPr/>
            <p:nvPr/>
          </p:nvGrpSpPr>
          <p:grpSpPr>
            <a:xfrm>
              <a:off x="3800342" y="10064738"/>
              <a:ext cx="745888" cy="991444"/>
              <a:chOff x="9916767" y="11659096"/>
              <a:chExt cx="1032769" cy="1372771"/>
            </a:xfrm>
          </p:grpSpPr>
          <p:sp>
            <p:nvSpPr>
              <p:cNvPr id="86"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87"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89"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91"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104"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105"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grpSp>
        <p:grpSp>
          <p:nvGrpSpPr>
            <p:cNvPr id="38" name="Group 37"/>
            <p:cNvGrpSpPr/>
            <p:nvPr/>
          </p:nvGrpSpPr>
          <p:grpSpPr>
            <a:xfrm rot="19385170">
              <a:off x="3988335" y="6990732"/>
              <a:ext cx="828523" cy="1189633"/>
              <a:chOff x="18561758" y="2385889"/>
              <a:chExt cx="2160750" cy="3102509"/>
            </a:xfrm>
          </p:grpSpPr>
          <p:sp>
            <p:nvSpPr>
              <p:cNvPr id="55"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6"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7"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8"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39" name="Group 38"/>
            <p:cNvGrpSpPr/>
            <p:nvPr/>
          </p:nvGrpSpPr>
          <p:grpSpPr>
            <a:xfrm>
              <a:off x="4445019" y="2521528"/>
              <a:ext cx="1920847" cy="1914930"/>
              <a:chOff x="131763" y="111125"/>
              <a:chExt cx="3802063" cy="3789363"/>
            </a:xfrm>
          </p:grpSpPr>
          <p:sp>
            <p:nvSpPr>
              <p:cNvPr id="47"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48"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49"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0"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1"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2"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3"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4"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27" name="Group 126"/>
            <p:cNvGrpSpPr/>
            <p:nvPr/>
          </p:nvGrpSpPr>
          <p:grpSpPr>
            <a:xfrm>
              <a:off x="2524195" y="3241842"/>
              <a:ext cx="8742644" cy="8750402"/>
              <a:chOff x="2865557" y="4639756"/>
              <a:chExt cx="3987931" cy="3991470"/>
            </a:xfrm>
          </p:grpSpPr>
          <p:grpSp>
            <p:nvGrpSpPr>
              <p:cNvPr id="128" name="Group 127"/>
              <p:cNvGrpSpPr/>
              <p:nvPr/>
            </p:nvGrpSpPr>
            <p:grpSpPr>
              <a:xfrm>
                <a:off x="4008752" y="4901590"/>
                <a:ext cx="2844736" cy="3729636"/>
                <a:chOff x="12795250" y="366713"/>
                <a:chExt cx="2738438" cy="3589337"/>
              </a:xfrm>
            </p:grpSpPr>
            <p:sp>
              <p:nvSpPr>
                <p:cNvPr id="13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29" name="Group 128"/>
              <p:cNvGrpSpPr/>
              <p:nvPr/>
            </p:nvGrpSpPr>
            <p:grpSpPr>
              <a:xfrm>
                <a:off x="4915488" y="4639756"/>
                <a:ext cx="998195" cy="540472"/>
                <a:chOff x="17801829" y="5891398"/>
                <a:chExt cx="954592" cy="516864"/>
              </a:xfrm>
            </p:grpSpPr>
            <p:sp>
              <p:nvSpPr>
                <p:cNvPr id="13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30" name="Group 129"/>
              <p:cNvGrpSpPr/>
              <p:nvPr/>
            </p:nvGrpSpPr>
            <p:grpSpPr>
              <a:xfrm rot="1080935">
                <a:off x="2865557" y="5552197"/>
                <a:ext cx="2681043" cy="955676"/>
                <a:chOff x="485775" y="495300"/>
                <a:chExt cx="5238750" cy="1866901"/>
              </a:xfrm>
            </p:grpSpPr>
            <p:sp>
              <p:nvSpPr>
                <p:cNvPr id="13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grpSp>
      <p:sp>
        <p:nvSpPr>
          <p:cNvPr id="111" name="TextBox 74">
            <a:extLst>
              <a:ext uri="{FF2B5EF4-FFF2-40B4-BE49-F238E27FC236}">
                <a16:creationId xmlns:a16="http://schemas.microsoft.com/office/drawing/2014/main" xmlns="" id="{6BE75D5F-8B38-4B50-B908-0070D2A2D94D}"/>
              </a:ext>
            </a:extLst>
          </p:cNvPr>
          <p:cNvSpPr txBox="1"/>
          <p:nvPr>
            <p:custDataLst>
              <p:tags r:id="rId7"/>
            </p:custDataLst>
          </p:nvPr>
        </p:nvSpPr>
        <p:spPr>
          <a:xfrm>
            <a:off x="5200601" y="2541487"/>
            <a:ext cx="4257683" cy="2742610"/>
          </a:xfrm>
          <a:prstGeom prst="rect">
            <a:avLst/>
          </a:prstGeom>
          <a:noFill/>
        </p:spPr>
        <p:txBody>
          <a:bodyPr wrap="square" rtlCol="0">
            <a:spAutoFit/>
          </a:bodyPr>
          <a:lstStyle/>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Identifier les actions à mener pour chaque traitement</a:t>
            </a:r>
          </a:p>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S’assurer que seules les données strictement nécessaires sont collectées et traitées (purge de toutes les autres données)</a:t>
            </a:r>
          </a:p>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Validation du fondement juridique du traitement (ex: consentement de la personne, intérêt légitime, contrat, obligation légale)</a:t>
            </a:r>
          </a:p>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Vérification que les sous-traitants connaissent les nouvelles obligations et leurs </a:t>
            </a:r>
            <a:r>
              <a:rPr lang="fr-FR" sz="1200" dirty="0" smtClean="0">
                <a:latin typeface="Century Gothic" panose="020B0502020202020204" pitchFamily="34" charset="0"/>
                <a:ea typeface="Lato Light" charset="0"/>
                <a:cs typeface="Lato Light" charset="0"/>
              </a:rPr>
              <a:t>responsabilités</a:t>
            </a:r>
            <a:endParaRPr lang="fr-FR" sz="1200" dirty="0">
              <a:latin typeface="Century Gothic" panose="020B0502020202020204" pitchFamily="34" charset="0"/>
              <a:ea typeface="Lato Light" charset="0"/>
              <a:cs typeface="Lato Light" charset="0"/>
            </a:endParaRPr>
          </a:p>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Mise en place de l’exercice des droits des personnes concernées (droit d’accès, droit de rectification, portabilité, consentement, droit à </a:t>
            </a:r>
            <a:r>
              <a:rPr lang="fr-FR" sz="1200" dirty="0" smtClean="0">
                <a:latin typeface="Century Gothic" panose="020B0502020202020204" pitchFamily="34" charset="0"/>
                <a:ea typeface="Lato Light" charset="0"/>
                <a:cs typeface="Lato Light" charset="0"/>
              </a:rPr>
              <a:t>l’oubli… </a:t>
            </a:r>
            <a:r>
              <a:rPr lang="fr-FR" sz="1200" dirty="0">
                <a:latin typeface="Century Gothic" panose="020B0502020202020204" pitchFamily="34" charset="0"/>
                <a:ea typeface="Lato Light" charset="0"/>
                <a:cs typeface="Lato Light" charset="0"/>
              </a:rPr>
              <a:t>)</a:t>
            </a:r>
          </a:p>
        </p:txBody>
      </p:sp>
      <p:sp>
        <p:nvSpPr>
          <p:cNvPr id="99" name="Rounded Rectangle 23">
            <a:extLst>
              <a:ext uri="{FF2B5EF4-FFF2-40B4-BE49-F238E27FC236}">
                <a16:creationId xmlns:a16="http://schemas.microsoft.com/office/drawing/2014/main" xmlns="" id="{83C409C5-1E0B-4974-AFDA-34BB546C7BE5}"/>
              </a:ext>
            </a:extLst>
          </p:cNvPr>
          <p:cNvSpPr/>
          <p:nvPr>
            <p:custDataLst>
              <p:tags r:id="rId8"/>
            </p:custDataLst>
          </p:nvPr>
        </p:nvSpPr>
        <p:spPr>
          <a:xfrm>
            <a:off x="318176" y="227741"/>
            <a:ext cx="1848928" cy="389513"/>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200" b="1" dirty="0">
                <a:solidFill>
                  <a:schemeClr val="bg1"/>
                </a:solidFill>
                <a:latin typeface="Century Gothic" panose="020B0502020202020204" pitchFamily="34" charset="0"/>
                <a:ea typeface="Lato" charset="0"/>
                <a:cs typeface="Lato" charset="0"/>
              </a:rPr>
              <a:t>#AUDITER/AGIR</a:t>
            </a:r>
          </a:p>
        </p:txBody>
      </p:sp>
      <p:sp>
        <p:nvSpPr>
          <p:cNvPr id="92" name="ZoneTexte 91">
            <a:extLst>
              <a:ext uri="{FF2B5EF4-FFF2-40B4-BE49-F238E27FC236}">
                <a16:creationId xmlns:a16="http://schemas.microsoft.com/office/drawing/2014/main" xmlns="" id="{6C8D2FF4-D05A-4B13-BA5E-276643DD6DA6}"/>
              </a:ext>
            </a:extLst>
          </p:cNvPr>
          <p:cNvSpPr txBox="1"/>
          <p:nvPr>
            <p:custDataLst>
              <p:tags r:id="rId9"/>
            </p:custDataLst>
          </p:nvPr>
        </p:nvSpPr>
        <p:spPr>
          <a:xfrm>
            <a:off x="4517792" y="2122152"/>
            <a:ext cx="301308" cy="630942"/>
          </a:xfrm>
          <a:prstGeom prst="rect">
            <a:avLst/>
          </a:prstGeom>
          <a:noFill/>
        </p:spPr>
        <p:txBody>
          <a:bodyPr wrap="square" rtlCol="0">
            <a:spAutoFit/>
          </a:bodyPr>
          <a:lstStyle/>
          <a:p>
            <a:r>
              <a:rPr lang="fr-FR" sz="35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3</a:t>
            </a:r>
          </a:p>
        </p:txBody>
      </p:sp>
      <p:sp>
        <p:nvSpPr>
          <p:cNvPr id="94" name="ZoneTexte 93">
            <a:extLst>
              <a:ext uri="{FF2B5EF4-FFF2-40B4-BE49-F238E27FC236}">
                <a16:creationId xmlns:a16="http://schemas.microsoft.com/office/drawing/2014/main" xmlns="" id="{D915A9D0-C03C-4433-A2C9-C3C7108CD147}"/>
              </a:ext>
            </a:extLst>
          </p:cNvPr>
          <p:cNvSpPr txBox="1"/>
          <p:nvPr>
            <p:custDataLst>
              <p:tags r:id="rId10"/>
            </p:custDataLst>
          </p:nvPr>
        </p:nvSpPr>
        <p:spPr>
          <a:xfrm>
            <a:off x="4477635" y="5584828"/>
            <a:ext cx="301308" cy="630942"/>
          </a:xfrm>
          <a:prstGeom prst="rect">
            <a:avLst/>
          </a:prstGeom>
          <a:noFill/>
        </p:spPr>
        <p:txBody>
          <a:bodyPr wrap="square" rtlCol="0">
            <a:spAutoFit/>
          </a:bodyPr>
          <a:lstStyle/>
          <a:p>
            <a:r>
              <a:rPr lang="fr-FR" sz="35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4</a:t>
            </a:r>
          </a:p>
        </p:txBody>
      </p:sp>
    </p:spTree>
    <p:extLst>
      <p:ext uri="{BB962C8B-B14F-4D97-AF65-F5344CB8AC3E}">
        <p14:creationId xmlns:p14="http://schemas.microsoft.com/office/powerpoint/2010/main" val="1630934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p:cTn id="12" dur="500" fill="hold"/>
                                        <p:tgtEl>
                                          <p:spTgt spid="98"/>
                                        </p:tgtEl>
                                        <p:attrNameLst>
                                          <p:attrName>ppt_w</p:attrName>
                                        </p:attrNameLst>
                                      </p:cBhvr>
                                      <p:tavLst>
                                        <p:tav tm="0">
                                          <p:val>
                                            <p:fltVal val="0"/>
                                          </p:val>
                                        </p:tav>
                                        <p:tav tm="100000">
                                          <p:val>
                                            <p:strVal val="#ppt_w"/>
                                          </p:val>
                                        </p:tav>
                                      </p:tavLst>
                                    </p:anim>
                                    <p:anim calcmode="lin" valueType="num">
                                      <p:cBhvr>
                                        <p:cTn id="13" dur="500" fill="hold"/>
                                        <p:tgtEl>
                                          <p:spTgt spid="98"/>
                                        </p:tgtEl>
                                        <p:attrNameLst>
                                          <p:attrName>ppt_h</p:attrName>
                                        </p:attrNameLst>
                                      </p:cBhvr>
                                      <p:tavLst>
                                        <p:tav tm="0">
                                          <p:val>
                                            <p:fltVal val="0"/>
                                          </p:val>
                                        </p:tav>
                                        <p:tav tm="100000">
                                          <p:val>
                                            <p:strVal val="#ppt_h"/>
                                          </p:val>
                                        </p:tav>
                                      </p:tavLst>
                                    </p:anim>
                                    <p:animEffect transition="in" filter="fade">
                                      <p:cBhvr>
                                        <p:cTn id="14" dur="500"/>
                                        <p:tgtEl>
                                          <p:spTgt spid="9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1">
                                            <p:txEl>
                                              <p:pRg st="0" end="0"/>
                                            </p:txEl>
                                          </p:spTgt>
                                        </p:tgtEl>
                                        <p:attrNameLst>
                                          <p:attrName>style.visibility</p:attrName>
                                        </p:attrNameLst>
                                      </p:cBhvr>
                                      <p:to>
                                        <p:strVal val="visible"/>
                                      </p:to>
                                    </p:set>
                                    <p:animEffect transition="in" filter="fade">
                                      <p:cBhvr>
                                        <p:cTn id="23" dur="500"/>
                                        <p:tgtEl>
                                          <p:spTgt spid="1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1">
                                            <p:txEl>
                                              <p:pRg st="1" end="1"/>
                                            </p:txEl>
                                          </p:spTgt>
                                        </p:tgtEl>
                                        <p:attrNameLst>
                                          <p:attrName>style.visibility</p:attrName>
                                        </p:attrNameLst>
                                      </p:cBhvr>
                                      <p:to>
                                        <p:strVal val="visible"/>
                                      </p:to>
                                    </p:set>
                                    <p:animEffect transition="in" filter="fade">
                                      <p:cBhvr>
                                        <p:cTn id="28" dur="500"/>
                                        <p:tgtEl>
                                          <p:spTgt spid="1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1">
                                            <p:txEl>
                                              <p:pRg st="2" end="2"/>
                                            </p:txEl>
                                          </p:spTgt>
                                        </p:tgtEl>
                                        <p:attrNameLst>
                                          <p:attrName>style.visibility</p:attrName>
                                        </p:attrNameLst>
                                      </p:cBhvr>
                                      <p:to>
                                        <p:strVal val="visible"/>
                                      </p:to>
                                    </p:set>
                                    <p:animEffect transition="in" filter="fade">
                                      <p:cBhvr>
                                        <p:cTn id="33" dur="500"/>
                                        <p:tgtEl>
                                          <p:spTgt spid="1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1">
                                            <p:txEl>
                                              <p:pRg st="3" end="3"/>
                                            </p:txEl>
                                          </p:spTgt>
                                        </p:tgtEl>
                                        <p:attrNameLst>
                                          <p:attrName>style.visibility</p:attrName>
                                        </p:attrNameLst>
                                      </p:cBhvr>
                                      <p:to>
                                        <p:strVal val="visible"/>
                                      </p:to>
                                    </p:set>
                                    <p:animEffect transition="in" filter="fade">
                                      <p:cBhvr>
                                        <p:cTn id="38" dur="500"/>
                                        <p:tgtEl>
                                          <p:spTgt spid="1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1">
                                            <p:txEl>
                                              <p:pRg st="4" end="4"/>
                                            </p:txEl>
                                          </p:spTgt>
                                        </p:tgtEl>
                                        <p:attrNameLst>
                                          <p:attrName>style.visibility</p:attrName>
                                        </p:attrNameLst>
                                      </p:cBhvr>
                                      <p:to>
                                        <p:strVal val="visible"/>
                                      </p:to>
                                    </p:set>
                                    <p:animEffect transition="in" filter="fade">
                                      <p:cBhvr>
                                        <p:cTn id="43" dur="500"/>
                                        <p:tgtEl>
                                          <p:spTgt spid="1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4"/>
                                        </p:tgtEl>
                                        <p:attrNameLst>
                                          <p:attrName>style.visibility</p:attrName>
                                        </p:attrNameLst>
                                      </p:cBhvr>
                                      <p:to>
                                        <p:strVal val="visible"/>
                                      </p:to>
                                    </p:set>
                                    <p:anim calcmode="lin" valueType="num">
                                      <p:cBhvr additive="base">
                                        <p:cTn id="48" dur="500" fill="hold"/>
                                        <p:tgtEl>
                                          <p:spTgt spid="94"/>
                                        </p:tgtEl>
                                        <p:attrNameLst>
                                          <p:attrName>ppt_x</p:attrName>
                                        </p:attrNameLst>
                                      </p:cBhvr>
                                      <p:tavLst>
                                        <p:tav tm="0">
                                          <p:val>
                                            <p:strVal val="#ppt_x"/>
                                          </p:val>
                                        </p:tav>
                                        <p:tav tm="100000">
                                          <p:val>
                                            <p:strVal val="#ppt_x"/>
                                          </p:val>
                                        </p:tav>
                                      </p:tavLst>
                                    </p:anim>
                                    <p:anim calcmode="lin" valueType="num">
                                      <p:cBhvr additive="base">
                                        <p:cTn id="49" dur="500" fill="hold"/>
                                        <p:tgtEl>
                                          <p:spTgt spid="94"/>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Effect transition="in" filter="fade">
                                      <p:cBhvr>
                                        <p:cTn id="5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5" grpId="0" animBg="1"/>
      <p:bldP spid="93" grpId="0" animBg="1"/>
      <p:bldP spid="98" grpId="0"/>
      <p:bldP spid="111" grpId="0"/>
      <p:bldP spid="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custDataLst>
              <p:tags r:id="rId1"/>
            </p:custDataLst>
          </p:nvPr>
        </p:nvGrpSpPr>
        <p:grpSpPr>
          <a:xfrm>
            <a:off x="695407" y="838489"/>
            <a:ext cx="8518412" cy="844849"/>
            <a:chOff x="1690738" y="483017"/>
            <a:chExt cx="20962938" cy="2079087"/>
          </a:xfrm>
        </p:grpSpPr>
        <p:sp>
          <p:nvSpPr>
            <p:cNvPr id="60" name="TextBox 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Auditer et Agir</a:t>
              </a: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62"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Sécuriser et </a:t>
              </a:r>
              <a:r>
                <a:rPr lang="fr-FR" sz="1260" dirty="0" smtClean="0">
                  <a:latin typeface="Century Gothic" panose="020B0502020202020204" pitchFamily="34" charset="0"/>
                  <a:cs typeface="Lato Light"/>
                </a:rPr>
                <a:t>former…</a:t>
              </a:r>
              <a:endParaRPr lang="fr-FR" sz="1260" dirty="0">
                <a:solidFill>
                  <a:schemeClr val="accent1"/>
                </a:solidFill>
                <a:latin typeface="Century Gothic" panose="020B0502020202020204" pitchFamily="34" charset="0"/>
                <a:cs typeface="Lato Light"/>
              </a:endParaRPr>
            </a:p>
          </p:txBody>
        </p:sp>
      </p:grpSp>
      <p:grpSp>
        <p:nvGrpSpPr>
          <p:cNvPr id="4" name="Group 3"/>
          <p:cNvGrpSpPr/>
          <p:nvPr>
            <p:custDataLst>
              <p:tags r:id="rId2"/>
            </p:custDataLst>
          </p:nvPr>
        </p:nvGrpSpPr>
        <p:grpSpPr>
          <a:xfrm>
            <a:off x="424522" y="1894328"/>
            <a:ext cx="3214805" cy="3482529"/>
            <a:chOff x="2524195" y="2521528"/>
            <a:chExt cx="8742644" cy="9470716"/>
          </a:xfrm>
        </p:grpSpPr>
        <p:grpSp>
          <p:nvGrpSpPr>
            <p:cNvPr id="34" name="Group 33"/>
            <p:cNvGrpSpPr/>
            <p:nvPr/>
          </p:nvGrpSpPr>
          <p:grpSpPr>
            <a:xfrm>
              <a:off x="3800342" y="10064738"/>
              <a:ext cx="745888" cy="991444"/>
              <a:chOff x="9916767" y="11659096"/>
              <a:chExt cx="1032769" cy="1372771"/>
            </a:xfrm>
          </p:grpSpPr>
          <p:sp>
            <p:nvSpPr>
              <p:cNvPr id="86"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87"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89"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91"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104"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sp>
            <p:nvSpPr>
              <p:cNvPr id="105"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57" tIns="49529" rIns="99057" bIns="49529" anchor="ctr"/>
              <a:lstStyle/>
              <a:p>
                <a:endParaRPr lang="fr-FR" sz="644"/>
              </a:p>
            </p:txBody>
          </p:sp>
        </p:grpSp>
        <p:grpSp>
          <p:nvGrpSpPr>
            <p:cNvPr id="38" name="Group 37"/>
            <p:cNvGrpSpPr/>
            <p:nvPr/>
          </p:nvGrpSpPr>
          <p:grpSpPr>
            <a:xfrm rot="19385170">
              <a:off x="3988335" y="6990732"/>
              <a:ext cx="828523" cy="1189633"/>
              <a:chOff x="18561758" y="2385889"/>
              <a:chExt cx="2160750" cy="3102509"/>
            </a:xfrm>
          </p:grpSpPr>
          <p:sp>
            <p:nvSpPr>
              <p:cNvPr id="55"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6"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7"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8"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3"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4"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5"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6"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7"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8"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69"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0"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1"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2"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3"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4"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5"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6"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7"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8"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79"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0"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1"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82"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39" name="Group 38"/>
            <p:cNvGrpSpPr/>
            <p:nvPr/>
          </p:nvGrpSpPr>
          <p:grpSpPr>
            <a:xfrm>
              <a:off x="4445019" y="2521528"/>
              <a:ext cx="1920847" cy="1914930"/>
              <a:chOff x="131763" y="111125"/>
              <a:chExt cx="3802063" cy="3789363"/>
            </a:xfrm>
          </p:grpSpPr>
          <p:sp>
            <p:nvSpPr>
              <p:cNvPr id="47"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48"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49"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0"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1"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2"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3"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54"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27" name="Group 126"/>
            <p:cNvGrpSpPr/>
            <p:nvPr/>
          </p:nvGrpSpPr>
          <p:grpSpPr>
            <a:xfrm>
              <a:off x="2524195" y="3241842"/>
              <a:ext cx="8742644" cy="8750402"/>
              <a:chOff x="2865557" y="4639756"/>
              <a:chExt cx="3987931" cy="3991470"/>
            </a:xfrm>
          </p:grpSpPr>
          <p:grpSp>
            <p:nvGrpSpPr>
              <p:cNvPr id="128" name="Group 127"/>
              <p:cNvGrpSpPr/>
              <p:nvPr/>
            </p:nvGrpSpPr>
            <p:grpSpPr>
              <a:xfrm>
                <a:off x="4008752" y="4901590"/>
                <a:ext cx="2844736" cy="3729636"/>
                <a:chOff x="12795250" y="366713"/>
                <a:chExt cx="2738438" cy="3589337"/>
              </a:xfrm>
            </p:grpSpPr>
            <p:sp>
              <p:nvSpPr>
                <p:cNvPr id="139"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0"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1"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2"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3"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4"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5"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6"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7"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8"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49"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0"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1"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2"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3"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4"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5"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6"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7"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8"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59"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29" name="Group 128"/>
              <p:cNvGrpSpPr/>
              <p:nvPr/>
            </p:nvGrpSpPr>
            <p:grpSpPr>
              <a:xfrm>
                <a:off x="4915488" y="4639756"/>
                <a:ext cx="998195" cy="540472"/>
                <a:chOff x="17801829" y="5891398"/>
                <a:chExt cx="954592" cy="516864"/>
              </a:xfrm>
            </p:grpSpPr>
            <p:sp>
              <p:nvSpPr>
                <p:cNvPr id="137"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8"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nvGrpSpPr>
              <p:cNvPr id="130" name="Group 129"/>
              <p:cNvGrpSpPr/>
              <p:nvPr/>
            </p:nvGrpSpPr>
            <p:grpSpPr>
              <a:xfrm rot="1080935">
                <a:off x="2865557" y="5552197"/>
                <a:ext cx="2681043" cy="955676"/>
                <a:chOff x="485775" y="495300"/>
                <a:chExt cx="5238750" cy="1866901"/>
              </a:xfrm>
            </p:grpSpPr>
            <p:sp>
              <p:nvSpPr>
                <p:cNvPr id="131"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2"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3"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4"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5"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sp>
              <p:nvSpPr>
                <p:cNvPr id="136"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p>
              </p:txBody>
            </p:sp>
          </p:grpSp>
        </p:grpSp>
      </p:grpSp>
      <p:sp>
        <p:nvSpPr>
          <p:cNvPr id="101" name="Oval 30">
            <a:extLst>
              <a:ext uri="{FF2B5EF4-FFF2-40B4-BE49-F238E27FC236}">
                <a16:creationId xmlns:a16="http://schemas.microsoft.com/office/drawing/2014/main" xmlns="" id="{62EA1479-4F35-41FF-A069-0370AF6A44C5}"/>
              </a:ext>
            </a:extLst>
          </p:cNvPr>
          <p:cNvSpPr/>
          <p:nvPr>
            <p:custDataLst>
              <p:tags r:id="rId3"/>
            </p:custDataLst>
          </p:nvPr>
        </p:nvSpPr>
        <p:spPr bwMode="auto">
          <a:xfrm>
            <a:off x="4281434" y="2158645"/>
            <a:ext cx="621611" cy="62177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5395">
              <a:defRPr/>
            </a:pPr>
            <a:endParaRPr lang="fr-FR" sz="644">
              <a:latin typeface="Lato Light"/>
            </a:endParaRPr>
          </a:p>
        </p:txBody>
      </p:sp>
      <p:sp>
        <p:nvSpPr>
          <p:cNvPr id="103" name="Rectangle 102">
            <a:extLst>
              <a:ext uri="{FF2B5EF4-FFF2-40B4-BE49-F238E27FC236}">
                <a16:creationId xmlns:a16="http://schemas.microsoft.com/office/drawing/2014/main" xmlns="" id="{5C5A43B4-119A-4BE9-AB56-0D6A72724FFD}"/>
              </a:ext>
            </a:extLst>
          </p:cNvPr>
          <p:cNvSpPr/>
          <p:nvPr>
            <p:custDataLst>
              <p:tags r:id="rId4"/>
            </p:custDataLst>
          </p:nvPr>
        </p:nvSpPr>
        <p:spPr>
          <a:xfrm>
            <a:off x="4937271" y="2290213"/>
            <a:ext cx="2036343" cy="302720"/>
          </a:xfrm>
          <a:prstGeom prst="rect">
            <a:avLst/>
          </a:prstGeom>
        </p:spPr>
        <p:txBody>
          <a:bodyPr wrap="none" lIns="89162" tIns="44581" rIns="89162" bIns="44581">
            <a:spAutoFit/>
          </a:bodyPr>
          <a:lstStyle/>
          <a:p>
            <a:r>
              <a:rPr lang="fr-FR" sz="1382" b="1" dirty="0">
                <a:solidFill>
                  <a:schemeClr val="tx2"/>
                </a:solidFill>
                <a:latin typeface="Century Gothic" panose="020B0502020202020204" pitchFamily="34" charset="0"/>
                <a:ea typeface="Open Sans Light" panose="020B0306030504020204" pitchFamily="34" charset="0"/>
                <a:cs typeface="Lato Regular"/>
              </a:rPr>
              <a:t>Sécuriser les données</a:t>
            </a:r>
          </a:p>
        </p:txBody>
      </p:sp>
      <p:sp>
        <p:nvSpPr>
          <p:cNvPr id="99" name="Rounded Rectangle 23">
            <a:extLst>
              <a:ext uri="{FF2B5EF4-FFF2-40B4-BE49-F238E27FC236}">
                <a16:creationId xmlns:a16="http://schemas.microsoft.com/office/drawing/2014/main" xmlns="" id="{83C409C5-1E0B-4974-AFDA-34BB546C7BE5}"/>
              </a:ext>
            </a:extLst>
          </p:cNvPr>
          <p:cNvSpPr/>
          <p:nvPr>
            <p:custDataLst>
              <p:tags r:id="rId5"/>
            </p:custDataLst>
          </p:nvPr>
        </p:nvSpPr>
        <p:spPr>
          <a:xfrm>
            <a:off x="318176" y="227741"/>
            <a:ext cx="1848928" cy="389513"/>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200" b="1" dirty="0">
                <a:solidFill>
                  <a:schemeClr val="bg1"/>
                </a:solidFill>
                <a:latin typeface="Century Gothic" panose="020B0502020202020204" pitchFamily="34" charset="0"/>
                <a:ea typeface="Lato" charset="0"/>
                <a:cs typeface="Lato" charset="0"/>
              </a:rPr>
              <a:t>#AUDITER/AGIR</a:t>
            </a:r>
          </a:p>
        </p:txBody>
      </p:sp>
      <p:sp>
        <p:nvSpPr>
          <p:cNvPr id="102" name="TextBox 74">
            <a:extLst>
              <a:ext uri="{FF2B5EF4-FFF2-40B4-BE49-F238E27FC236}">
                <a16:creationId xmlns:a16="http://schemas.microsoft.com/office/drawing/2014/main" xmlns="" id="{88AF9E5E-76B9-4394-AE6B-5C5FE290ED01}"/>
              </a:ext>
            </a:extLst>
          </p:cNvPr>
          <p:cNvSpPr txBox="1"/>
          <p:nvPr>
            <p:custDataLst>
              <p:tags r:id="rId6"/>
            </p:custDataLst>
          </p:nvPr>
        </p:nvSpPr>
        <p:spPr>
          <a:xfrm>
            <a:off x="4903045" y="2641724"/>
            <a:ext cx="4257683" cy="1118255"/>
          </a:xfrm>
          <a:prstGeom prst="rect">
            <a:avLst/>
          </a:prstGeom>
          <a:noFill/>
        </p:spPr>
        <p:txBody>
          <a:bodyPr wrap="square" rtlCol="0">
            <a:spAutoFit/>
          </a:bodyPr>
          <a:lstStyle/>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Réalisation d’un audit de sécurité interne</a:t>
            </a:r>
          </a:p>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Vérification des mesures de sécurité en place et des outils à disposition pour lutter contre les vols ou l’altération des données </a:t>
            </a:r>
            <a:r>
              <a:rPr lang="fr-FR" sz="1200" dirty="0" smtClean="0">
                <a:latin typeface="Century Gothic" panose="020B0502020202020204" pitchFamily="34" charset="0"/>
                <a:ea typeface="Lato Light" charset="0"/>
                <a:cs typeface="Lato Light" charset="0"/>
              </a:rPr>
              <a:t>personnelles</a:t>
            </a:r>
            <a:endParaRPr lang="fr-FR" sz="1200" dirty="0">
              <a:latin typeface="Century Gothic" panose="020B0502020202020204" pitchFamily="34" charset="0"/>
              <a:ea typeface="Lato Light" charset="0"/>
              <a:cs typeface="Lato Light" charset="0"/>
            </a:endParaRPr>
          </a:p>
          <a:p>
            <a:pPr marL="171450" indent="-171450">
              <a:lnSpc>
                <a:spcPts val="1642"/>
              </a:lnSpc>
              <a:buFont typeface="Arial" panose="020B0604020202020204" pitchFamily="34" charset="0"/>
              <a:buChar char="•"/>
            </a:pPr>
            <a:endParaRPr lang="fr-FR" sz="1200" dirty="0">
              <a:latin typeface="Lato Light" charset="0"/>
              <a:ea typeface="Lato Light" charset="0"/>
              <a:cs typeface="Lato Light" charset="0"/>
            </a:endParaRPr>
          </a:p>
        </p:txBody>
      </p:sp>
      <p:sp>
        <p:nvSpPr>
          <p:cNvPr id="106" name="Rectangle 105">
            <a:extLst>
              <a:ext uri="{FF2B5EF4-FFF2-40B4-BE49-F238E27FC236}">
                <a16:creationId xmlns:a16="http://schemas.microsoft.com/office/drawing/2014/main" xmlns="" id="{D01C94AF-1C08-467F-B654-F735336E63B4}"/>
              </a:ext>
            </a:extLst>
          </p:cNvPr>
          <p:cNvSpPr/>
          <p:nvPr>
            <p:custDataLst>
              <p:tags r:id="rId7"/>
            </p:custDataLst>
          </p:nvPr>
        </p:nvSpPr>
        <p:spPr>
          <a:xfrm>
            <a:off x="4926649" y="3908059"/>
            <a:ext cx="2199849" cy="302720"/>
          </a:xfrm>
          <a:prstGeom prst="rect">
            <a:avLst/>
          </a:prstGeom>
        </p:spPr>
        <p:txBody>
          <a:bodyPr wrap="none" lIns="89162" tIns="44581" rIns="89162" bIns="44581">
            <a:spAutoFit/>
          </a:bodyPr>
          <a:lstStyle/>
          <a:p>
            <a:r>
              <a:rPr lang="fr-FR" sz="1382" b="1" dirty="0">
                <a:solidFill>
                  <a:schemeClr val="tx2"/>
                </a:solidFill>
                <a:latin typeface="Century Gothic" panose="020B0502020202020204" pitchFamily="34" charset="0"/>
                <a:ea typeface="Open Sans Light" panose="020B0306030504020204" pitchFamily="34" charset="0"/>
                <a:cs typeface="Lato Regular"/>
              </a:rPr>
              <a:t>Sensibiliser et conseiller</a:t>
            </a:r>
          </a:p>
        </p:txBody>
      </p:sp>
      <p:sp>
        <p:nvSpPr>
          <p:cNvPr id="107" name="Oval 84">
            <a:extLst>
              <a:ext uri="{FF2B5EF4-FFF2-40B4-BE49-F238E27FC236}">
                <a16:creationId xmlns:a16="http://schemas.microsoft.com/office/drawing/2014/main" xmlns="" id="{55D9676D-DDDB-46D5-8D62-D1F30CF70D1A}"/>
              </a:ext>
            </a:extLst>
          </p:cNvPr>
          <p:cNvSpPr/>
          <p:nvPr>
            <p:custDataLst>
              <p:tags r:id="rId8"/>
            </p:custDataLst>
          </p:nvPr>
        </p:nvSpPr>
        <p:spPr bwMode="auto">
          <a:xfrm>
            <a:off x="4281434" y="3782753"/>
            <a:ext cx="621611" cy="6217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5395">
              <a:defRPr/>
            </a:pPr>
            <a:endParaRPr lang="fr-FR" sz="644">
              <a:latin typeface="Lato Light"/>
            </a:endParaRPr>
          </a:p>
        </p:txBody>
      </p:sp>
      <p:sp>
        <p:nvSpPr>
          <p:cNvPr id="110" name="TextBox 74">
            <a:extLst>
              <a:ext uri="{FF2B5EF4-FFF2-40B4-BE49-F238E27FC236}">
                <a16:creationId xmlns:a16="http://schemas.microsoft.com/office/drawing/2014/main" xmlns="" id="{13315508-8B0B-4C02-8E42-80B183BA0B92}"/>
              </a:ext>
            </a:extLst>
          </p:cNvPr>
          <p:cNvSpPr txBox="1"/>
          <p:nvPr>
            <p:custDataLst>
              <p:tags r:id="rId9"/>
            </p:custDataLst>
          </p:nvPr>
        </p:nvSpPr>
        <p:spPr>
          <a:xfrm>
            <a:off x="4903044" y="4270403"/>
            <a:ext cx="4257683" cy="1323439"/>
          </a:xfrm>
          <a:prstGeom prst="rect">
            <a:avLst/>
          </a:prstGeom>
          <a:noFill/>
        </p:spPr>
        <p:txBody>
          <a:bodyPr wrap="square" rtlCol="0">
            <a:spAutoFit/>
          </a:bodyPr>
          <a:lstStyle/>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Action de sensibilisation à destination des responsables de l’entreprise</a:t>
            </a:r>
          </a:p>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Conseil en matière de sécurité et d’organisation des traitements et des </a:t>
            </a:r>
            <a:r>
              <a:rPr lang="fr-FR" sz="1200" dirty="0" smtClean="0">
                <a:latin typeface="Century Gothic" panose="020B0502020202020204" pitchFamily="34" charset="0"/>
                <a:ea typeface="Lato Light" charset="0"/>
                <a:cs typeface="Lato Light" charset="0"/>
              </a:rPr>
              <a:t>collectes</a:t>
            </a:r>
            <a:endParaRPr lang="fr-FR" sz="1200" dirty="0">
              <a:latin typeface="Century Gothic" panose="020B0502020202020204" pitchFamily="34" charset="0"/>
              <a:ea typeface="Lato Light" charset="0"/>
              <a:cs typeface="Lato Light" charset="0"/>
            </a:endParaRPr>
          </a:p>
          <a:p>
            <a:pPr marL="171450" indent="-171450">
              <a:lnSpc>
                <a:spcPts val="1642"/>
              </a:lnSpc>
              <a:buFont typeface="Arial" panose="020B0604020202020204" pitchFamily="34" charset="0"/>
              <a:buChar char="•"/>
            </a:pPr>
            <a:r>
              <a:rPr lang="fr-FR" sz="1200" dirty="0">
                <a:latin typeface="Century Gothic" panose="020B0502020202020204" pitchFamily="34" charset="0"/>
                <a:ea typeface="Lato Light" charset="0"/>
                <a:cs typeface="Lato Light" charset="0"/>
              </a:rPr>
              <a:t>Appui en cas de contrôle par la CNIL</a:t>
            </a:r>
          </a:p>
          <a:p>
            <a:pPr marL="171450" indent="-171450">
              <a:lnSpc>
                <a:spcPts val="1642"/>
              </a:lnSpc>
              <a:buFont typeface="Arial" panose="020B0604020202020204" pitchFamily="34" charset="0"/>
              <a:buChar char="•"/>
            </a:pPr>
            <a:endParaRPr lang="fr-FR" sz="1200" dirty="0">
              <a:latin typeface="Century Gothic" panose="020B0502020202020204" pitchFamily="34" charset="0"/>
              <a:ea typeface="Lato Light" charset="0"/>
              <a:cs typeface="Lato Light" charset="0"/>
            </a:endParaRPr>
          </a:p>
        </p:txBody>
      </p:sp>
      <p:sp>
        <p:nvSpPr>
          <p:cNvPr id="112" name="ZoneTexte 111">
            <a:extLst>
              <a:ext uri="{FF2B5EF4-FFF2-40B4-BE49-F238E27FC236}">
                <a16:creationId xmlns:a16="http://schemas.microsoft.com/office/drawing/2014/main" xmlns="" id="{A47B1B93-1161-4702-A830-AA2435E543C0}"/>
              </a:ext>
            </a:extLst>
          </p:cNvPr>
          <p:cNvSpPr txBox="1"/>
          <p:nvPr>
            <p:custDataLst>
              <p:tags r:id="rId10"/>
            </p:custDataLst>
          </p:nvPr>
        </p:nvSpPr>
        <p:spPr>
          <a:xfrm>
            <a:off x="4373687" y="2149476"/>
            <a:ext cx="301308" cy="630942"/>
          </a:xfrm>
          <a:prstGeom prst="rect">
            <a:avLst/>
          </a:prstGeom>
          <a:noFill/>
        </p:spPr>
        <p:txBody>
          <a:bodyPr wrap="square" rtlCol="0">
            <a:spAutoFit/>
          </a:bodyPr>
          <a:lstStyle/>
          <a:p>
            <a:r>
              <a:rPr lang="fr-FR" sz="35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5</a:t>
            </a:r>
          </a:p>
        </p:txBody>
      </p:sp>
      <p:sp>
        <p:nvSpPr>
          <p:cNvPr id="113" name="ZoneTexte 112">
            <a:extLst>
              <a:ext uri="{FF2B5EF4-FFF2-40B4-BE49-F238E27FC236}">
                <a16:creationId xmlns:a16="http://schemas.microsoft.com/office/drawing/2014/main" xmlns="" id="{F2238325-CEE2-4944-B209-97E18732E984}"/>
              </a:ext>
            </a:extLst>
          </p:cNvPr>
          <p:cNvSpPr txBox="1"/>
          <p:nvPr>
            <p:custDataLst>
              <p:tags r:id="rId11"/>
            </p:custDataLst>
          </p:nvPr>
        </p:nvSpPr>
        <p:spPr>
          <a:xfrm>
            <a:off x="4373687" y="3766429"/>
            <a:ext cx="248647" cy="630942"/>
          </a:xfrm>
          <a:prstGeom prst="rect">
            <a:avLst/>
          </a:prstGeom>
          <a:noFill/>
        </p:spPr>
        <p:txBody>
          <a:bodyPr wrap="square" rtlCol="0">
            <a:spAutoFit/>
          </a:bodyPr>
          <a:lstStyle/>
          <a:p>
            <a:r>
              <a:rPr lang="fr-FR" sz="35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6</a:t>
            </a:r>
          </a:p>
        </p:txBody>
      </p:sp>
    </p:spTree>
    <p:extLst>
      <p:ext uri="{BB962C8B-B14F-4D97-AF65-F5344CB8AC3E}">
        <p14:creationId xmlns:p14="http://schemas.microsoft.com/office/powerpoint/2010/main" val="3805598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fill="hold"/>
                                        <p:tgtEl>
                                          <p:spTgt spid="102"/>
                                        </p:tgtEl>
                                        <p:attrNameLst>
                                          <p:attrName>ppt_x</p:attrName>
                                        </p:attrNameLst>
                                      </p:cBhvr>
                                      <p:tavLst>
                                        <p:tav tm="0">
                                          <p:val>
                                            <p:strVal val="#ppt_x"/>
                                          </p:val>
                                        </p:tav>
                                        <p:tav tm="100000">
                                          <p:val>
                                            <p:strVal val="#ppt_x"/>
                                          </p:val>
                                        </p:tav>
                                      </p:tavLst>
                                    </p:anim>
                                    <p:anim calcmode="lin" valueType="num">
                                      <p:cBhvr additive="base">
                                        <p:cTn id="1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
                                            <p:txEl>
                                              <p:pRg st="0" end="0"/>
                                            </p:txEl>
                                          </p:spTgt>
                                        </p:tgtEl>
                                        <p:attrNameLst>
                                          <p:attrName>style.visibility</p:attrName>
                                        </p:attrNameLst>
                                      </p:cBhvr>
                                      <p:to>
                                        <p:strVal val="visible"/>
                                      </p:to>
                                    </p:set>
                                    <p:animEffect transition="in" filter="fade">
                                      <p:cBhvr>
                                        <p:cTn id="23" dur="500"/>
                                        <p:tgtEl>
                                          <p:spTgt spid="10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
                                            <p:txEl>
                                              <p:pRg st="1" end="1"/>
                                            </p:txEl>
                                          </p:spTgt>
                                        </p:tgtEl>
                                        <p:attrNameLst>
                                          <p:attrName>style.visibility</p:attrName>
                                        </p:attrNameLst>
                                      </p:cBhvr>
                                      <p:to>
                                        <p:strVal val="visible"/>
                                      </p:to>
                                    </p:set>
                                    <p:animEffect transition="in" filter="fade">
                                      <p:cBhvr>
                                        <p:cTn id="28" dur="500"/>
                                        <p:tgtEl>
                                          <p:spTgt spid="10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500" fill="hold"/>
                                        <p:tgtEl>
                                          <p:spTgt spid="106"/>
                                        </p:tgtEl>
                                        <p:attrNameLst>
                                          <p:attrName>ppt_w</p:attrName>
                                        </p:attrNameLst>
                                      </p:cBhvr>
                                      <p:tavLst>
                                        <p:tav tm="0">
                                          <p:val>
                                            <p:fltVal val="0"/>
                                          </p:val>
                                        </p:tav>
                                        <p:tav tm="100000">
                                          <p:val>
                                            <p:strVal val="#ppt_w"/>
                                          </p:val>
                                        </p:tav>
                                      </p:tavLst>
                                    </p:anim>
                                    <p:anim calcmode="lin" valueType="num">
                                      <p:cBhvr>
                                        <p:cTn id="34" dur="500" fill="hold"/>
                                        <p:tgtEl>
                                          <p:spTgt spid="106"/>
                                        </p:tgtEl>
                                        <p:attrNameLst>
                                          <p:attrName>ppt_h</p:attrName>
                                        </p:attrNameLst>
                                      </p:cBhvr>
                                      <p:tavLst>
                                        <p:tav tm="0">
                                          <p:val>
                                            <p:fltVal val="0"/>
                                          </p:val>
                                        </p:tav>
                                        <p:tav tm="100000">
                                          <p:val>
                                            <p:strVal val="#ppt_h"/>
                                          </p:val>
                                        </p:tav>
                                      </p:tavLst>
                                    </p:anim>
                                    <p:animEffect transition="in" filter="fade">
                                      <p:cBhvr>
                                        <p:cTn id="35" dur="500"/>
                                        <p:tgtEl>
                                          <p:spTgt spid="106"/>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110"/>
                                        </p:tgtEl>
                                        <p:attrNameLst>
                                          <p:attrName>style.visibility</p:attrName>
                                        </p:attrNameLst>
                                      </p:cBhvr>
                                      <p:to>
                                        <p:strVal val="visible"/>
                                      </p:to>
                                    </p:set>
                                    <p:anim calcmode="lin" valueType="num">
                                      <p:cBhvr additive="base">
                                        <p:cTn id="38" dur="500" fill="hold"/>
                                        <p:tgtEl>
                                          <p:spTgt spid="110"/>
                                        </p:tgtEl>
                                        <p:attrNameLst>
                                          <p:attrName>ppt_x</p:attrName>
                                        </p:attrNameLst>
                                      </p:cBhvr>
                                      <p:tavLst>
                                        <p:tav tm="0">
                                          <p:val>
                                            <p:strVal val="#ppt_x"/>
                                          </p:val>
                                        </p:tav>
                                        <p:tav tm="100000">
                                          <p:val>
                                            <p:strVal val="#ppt_x"/>
                                          </p:val>
                                        </p:tav>
                                      </p:tavLst>
                                    </p:anim>
                                    <p:anim calcmode="lin" valueType="num">
                                      <p:cBhvr additive="base">
                                        <p:cTn id="39" dur="500" fill="hold"/>
                                        <p:tgtEl>
                                          <p:spTgt spid="1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fltVal val="0"/>
                                          </p:val>
                                        </p:tav>
                                        <p:tav tm="100000">
                                          <p:val>
                                            <p:strVal val="#ppt_h"/>
                                          </p:val>
                                        </p:tav>
                                      </p:tavLst>
                                    </p:anim>
                                    <p:animEffect transition="in" filter="fade">
                                      <p:cBhvr>
                                        <p:cTn id="44" dur="500"/>
                                        <p:tgtEl>
                                          <p:spTgt spid="10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500"/>
                                        <p:tgtEl>
                                          <p:spTgt spid="1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Effect transition="in" filter="fade">
                                      <p:cBhvr>
                                        <p:cTn id="52" dur="500"/>
                                        <p:tgtEl>
                                          <p:spTgt spid="1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0">
                                            <p:txEl>
                                              <p:pRg st="1" end="1"/>
                                            </p:txEl>
                                          </p:spTgt>
                                        </p:tgtEl>
                                        <p:attrNameLst>
                                          <p:attrName>style.visibility</p:attrName>
                                        </p:attrNameLst>
                                      </p:cBhvr>
                                      <p:to>
                                        <p:strVal val="visible"/>
                                      </p:to>
                                    </p:set>
                                    <p:animEffect transition="in" filter="fade">
                                      <p:cBhvr>
                                        <p:cTn id="57" dur="500"/>
                                        <p:tgtEl>
                                          <p:spTgt spid="1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0">
                                            <p:txEl>
                                              <p:pRg st="2" end="2"/>
                                            </p:txEl>
                                          </p:spTgt>
                                        </p:tgtEl>
                                        <p:attrNameLst>
                                          <p:attrName>style.visibility</p:attrName>
                                        </p:attrNameLst>
                                      </p:cBhvr>
                                      <p:to>
                                        <p:strVal val="visible"/>
                                      </p:to>
                                    </p:set>
                                    <p:animEffect transition="in" filter="fade">
                                      <p:cBhvr>
                                        <p:cTn id="62" dur="500"/>
                                        <p:tgtEl>
                                          <p:spTgt spid="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3" grpId="0"/>
      <p:bldP spid="102" grpId="0"/>
      <p:bldP spid="106" grpId="0"/>
      <p:bldP spid="107" grpId="0" animBg="1"/>
      <p:bldP spid="110" grpId="0"/>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20"/>
          <p:cNvSpPr txBox="1">
            <a:spLocks/>
          </p:cNvSpPr>
          <p:nvPr>
            <p:custDataLst>
              <p:tags r:id="rId1"/>
            </p:custDataLst>
          </p:nvPr>
        </p:nvSpPr>
        <p:spPr>
          <a:xfrm>
            <a:off x="687161" y="2032583"/>
            <a:ext cx="4696610" cy="246221"/>
          </a:xfrm>
          <a:prstGeom prst="rect">
            <a:avLst/>
          </a:prstGeom>
        </p:spPr>
        <p:txBody>
          <a:bodyPr vert="horz" wrap="square" lIns="99064" tIns="0" rIns="9906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fr-FR" sz="1600" dirty="0">
                <a:solidFill>
                  <a:schemeClr val="tx2"/>
                </a:solidFill>
                <a:latin typeface="Century Gothic" panose="020B0502020202020204" pitchFamily="34" charset="0"/>
                <a:ea typeface="Lato Bold" panose="020F0502020204030203" pitchFamily="34" charset="0"/>
                <a:cs typeface="Lato Bold" panose="020F0502020204030203" pitchFamily="34" charset="0"/>
              </a:rPr>
              <a:t>Assurer un suivi de la mise en conformité</a:t>
            </a:r>
          </a:p>
        </p:txBody>
      </p:sp>
      <p:sp>
        <p:nvSpPr>
          <p:cNvPr id="62" name="Title 20"/>
          <p:cNvSpPr txBox="1">
            <a:spLocks/>
          </p:cNvSpPr>
          <p:nvPr>
            <p:custDataLst>
              <p:tags r:id="rId2"/>
            </p:custDataLst>
          </p:nvPr>
        </p:nvSpPr>
        <p:spPr>
          <a:xfrm>
            <a:off x="665355" y="2232339"/>
            <a:ext cx="4336577" cy="2023635"/>
          </a:xfrm>
          <a:prstGeom prst="rect">
            <a:avLst/>
          </a:prstGeom>
        </p:spPr>
        <p:txBody>
          <a:bodyPr vert="horz" wrap="square" lIns="99064" tIns="49532" rIns="99064" bIns="49532"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r>
              <a:rPr lang="fr-FR" sz="1200" dirty="0">
                <a:latin typeface="Century Gothic" panose="020B0502020202020204" pitchFamily="34" charset="0"/>
                <a:ea typeface="Lato Light" panose="020F0502020204030203" pitchFamily="34" charset="0"/>
                <a:cs typeface="Lato Light" panose="020F0502020204030203" pitchFamily="34" charset="0"/>
              </a:rPr>
              <a:t>Une analyse continue des actions mise en place permet de s’assurer la mise en conformité dans le temps. Il est important </a:t>
            </a:r>
            <a:r>
              <a:rPr lang="fr-FR" sz="1200" dirty="0" smtClean="0">
                <a:latin typeface="Century Gothic" panose="020B0502020202020204" pitchFamily="34" charset="0"/>
                <a:ea typeface="Lato Light" panose="020F0502020204030203" pitchFamily="34" charset="0"/>
                <a:cs typeface="Lato Light" panose="020F0502020204030203" pitchFamily="34" charset="0"/>
              </a:rPr>
              <a:t>:</a:t>
            </a:r>
          </a:p>
          <a:p>
            <a:pPr algn="just"/>
            <a:endParaRPr lang="fr-FR" sz="500" dirty="0">
              <a:latin typeface="Century Gothic" panose="020B0502020202020204" pitchFamily="34"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De sensibiliser et d’organiser la remontée d’information grâce à la mise en place d’un plan de formation et de communication interne </a:t>
            </a:r>
          </a:p>
          <a:p>
            <a:pPr marL="171450" indent="-171450" algn="just">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De traiter les réclamations et les demandes des personnes concernées quant à l’exercice de leurs droits</a:t>
            </a:r>
          </a:p>
          <a:p>
            <a:pPr marL="171450" indent="-171450" algn="just">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D’anticiper les violations de données</a:t>
            </a:r>
            <a:endParaRPr lang="fr-FR" sz="1200" dirty="0">
              <a:solidFill>
                <a:schemeClr val="tx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63" name="Title 20"/>
          <p:cNvSpPr txBox="1">
            <a:spLocks/>
          </p:cNvSpPr>
          <p:nvPr>
            <p:custDataLst>
              <p:tags r:id="rId3"/>
            </p:custDataLst>
          </p:nvPr>
        </p:nvSpPr>
        <p:spPr>
          <a:xfrm>
            <a:off x="5821721" y="2013540"/>
            <a:ext cx="3818487" cy="230832"/>
          </a:xfrm>
          <a:prstGeom prst="rect">
            <a:avLst/>
          </a:prstGeom>
        </p:spPr>
        <p:txBody>
          <a:bodyPr vert="horz" wrap="square" lIns="99064" tIns="0" rIns="9906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fr-FR" sz="1500" dirty="0">
                <a:solidFill>
                  <a:schemeClr val="tx2"/>
                </a:solidFill>
                <a:latin typeface="Century Gothic" panose="020B0502020202020204" pitchFamily="34" charset="0"/>
                <a:ea typeface="Lato Bold" panose="020F0502020204030203" pitchFamily="34" charset="0"/>
                <a:cs typeface="Lato Bold" panose="020F0502020204030203" pitchFamily="34" charset="0"/>
              </a:rPr>
              <a:t>Documenter votre mise en conformité</a:t>
            </a:r>
          </a:p>
        </p:txBody>
      </p:sp>
      <p:sp>
        <p:nvSpPr>
          <p:cNvPr id="64" name="Title 20"/>
          <p:cNvSpPr txBox="1">
            <a:spLocks/>
          </p:cNvSpPr>
          <p:nvPr>
            <p:custDataLst>
              <p:tags r:id="rId4"/>
            </p:custDataLst>
          </p:nvPr>
        </p:nvSpPr>
        <p:spPr>
          <a:xfrm>
            <a:off x="5828035" y="2283537"/>
            <a:ext cx="3818489" cy="3947238"/>
          </a:xfrm>
          <a:prstGeom prst="rect">
            <a:avLst/>
          </a:prstGeom>
        </p:spPr>
        <p:txBody>
          <a:bodyPr vert="horz" wrap="square" lIns="99064" tIns="49532" rIns="99064" bIns="49532"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r>
              <a:rPr lang="fr-FR" sz="1200" dirty="0">
                <a:solidFill>
                  <a:schemeClr val="accent4"/>
                </a:solidFill>
                <a:latin typeface="Century Gothic" panose="020B0502020202020204" pitchFamily="34" charset="0"/>
                <a:ea typeface="Lato Light" panose="020F0502020204030203" pitchFamily="34" charset="0"/>
                <a:cs typeface="Lato Light" panose="020F0502020204030203" pitchFamily="34" charset="0"/>
              </a:rPr>
              <a:t>Pour prouver la conformité au règlement, une base documentaire doit être constituée</a:t>
            </a:r>
            <a:r>
              <a:rPr lang="fr-FR" sz="1200" dirty="0">
                <a:latin typeface="Century Gothic" panose="020B0502020202020204" pitchFamily="34" charset="0"/>
                <a:ea typeface="Lato Light" panose="020F0502020204030203" pitchFamily="34" charset="0"/>
                <a:cs typeface="Lato Light" panose="020F0502020204030203" pitchFamily="34" charset="0"/>
              </a:rPr>
              <a:t>. Les actions et documents réalisés à chaque étape doivent être réexaminés et actualisés régulièrement pour assurer une protection des données en continu. Le dossier doit comporter à minima les pièces suivantes :</a:t>
            </a:r>
          </a:p>
          <a:p>
            <a:pPr marL="171450" indent="-171450" algn="just">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Les mentions d’information aux personnes</a:t>
            </a:r>
          </a:p>
          <a:p>
            <a:pPr marL="171450" indent="-171450" algn="l">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Les modèles de recueil de consentement des personnes concernées</a:t>
            </a:r>
          </a:p>
          <a:p>
            <a:pPr marL="171450" indent="-171450" algn="l">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Les preuves que les personnes concernées ont donné leur consentement</a:t>
            </a:r>
          </a:p>
          <a:p>
            <a:pPr marL="171450" indent="-171450" algn="l">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Les analyses d’impacts sur la protection des données</a:t>
            </a:r>
          </a:p>
          <a:p>
            <a:pPr marL="171450" indent="-171450" algn="l">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L’encadrement des transferts de données</a:t>
            </a:r>
          </a:p>
          <a:p>
            <a:pPr marL="171450" indent="-171450" algn="l">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Les procédures de mise en place pour l’exercice des droits</a:t>
            </a:r>
          </a:p>
          <a:p>
            <a:pPr marL="171450" indent="-171450" algn="l">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Les contrats avec les sous-traitants</a:t>
            </a:r>
          </a:p>
          <a:p>
            <a:pPr marL="171450" indent="-171450" algn="l">
              <a:buFont typeface="Arial" panose="020B0604020202020204" pitchFamily="34" charset="0"/>
              <a:buChar char="•"/>
            </a:pPr>
            <a:r>
              <a:rPr lang="fr-FR" sz="1200" dirty="0">
                <a:latin typeface="Century Gothic" panose="020B0502020202020204" pitchFamily="34" charset="0"/>
                <a:ea typeface="Lato Medium" panose="020F0502020204030203" pitchFamily="34" charset="0"/>
                <a:cs typeface="Lato Medium" panose="020F0502020204030203" pitchFamily="34" charset="0"/>
              </a:rPr>
              <a:t>Les procédures internes en cas de violation des données</a:t>
            </a:r>
          </a:p>
          <a:p>
            <a:pPr algn="l"/>
            <a:endParaRPr lang="fr-FR" sz="1000" dirty="0">
              <a:solidFill>
                <a:schemeClr val="tx1"/>
              </a:solidFill>
              <a:latin typeface="Century Gothic" panose="020B0502020202020204" pitchFamily="34" charset="0"/>
              <a:ea typeface="Lato Light" panose="020F0502020204030203" pitchFamily="34" charset="0"/>
              <a:cs typeface="Lato Light" panose="020F0502020204030203" pitchFamily="34" charset="0"/>
            </a:endParaRPr>
          </a:p>
        </p:txBody>
      </p:sp>
      <p:grpSp>
        <p:nvGrpSpPr>
          <p:cNvPr id="2" name="Groupe 1">
            <a:extLst>
              <a:ext uri="{FF2B5EF4-FFF2-40B4-BE49-F238E27FC236}">
                <a16:creationId xmlns:a16="http://schemas.microsoft.com/office/drawing/2014/main" xmlns="" id="{FC4BF584-9C8B-43DF-ACFF-9C8078A8E128}"/>
              </a:ext>
            </a:extLst>
          </p:cNvPr>
          <p:cNvGrpSpPr/>
          <p:nvPr>
            <p:custDataLst>
              <p:tags r:id="rId5"/>
            </p:custDataLst>
          </p:nvPr>
        </p:nvGrpSpPr>
        <p:grpSpPr>
          <a:xfrm>
            <a:off x="1172447" y="4255974"/>
            <a:ext cx="3780553" cy="2125519"/>
            <a:chOff x="5180299" y="2189690"/>
            <a:chExt cx="4015200" cy="2573683"/>
          </a:xfrm>
        </p:grpSpPr>
        <p:sp>
          <p:nvSpPr>
            <p:cNvPr id="10" name="Freeform 1"/>
            <p:cNvSpPr>
              <a:spLocks noChangeArrowheads="1"/>
            </p:cNvSpPr>
            <p:nvPr/>
          </p:nvSpPr>
          <p:spPr bwMode="auto">
            <a:xfrm>
              <a:off x="6151660" y="2241031"/>
              <a:ext cx="346405" cy="548915"/>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4300" tIns="37150" rIns="74300" bIns="37150" anchor="ctr"/>
            <a:lstStyle/>
            <a:p>
              <a:endParaRPr lang="fr-FR" sz="1463">
                <a:latin typeface="Lato Light"/>
              </a:endParaRPr>
            </a:p>
          </p:txBody>
        </p:sp>
        <p:sp>
          <p:nvSpPr>
            <p:cNvPr id="36" name="Freeform 27"/>
            <p:cNvSpPr>
              <a:spLocks noChangeArrowheads="1"/>
            </p:cNvSpPr>
            <p:nvPr/>
          </p:nvSpPr>
          <p:spPr bwMode="auto">
            <a:xfrm>
              <a:off x="7871780" y="4198548"/>
              <a:ext cx="346406" cy="540580"/>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4300" tIns="37150" rIns="74300" bIns="37150" anchor="ctr"/>
            <a:lstStyle/>
            <a:p>
              <a:endParaRPr lang="fr-FR" sz="1463">
                <a:latin typeface="Lato Light"/>
              </a:endParaRPr>
            </a:p>
          </p:txBody>
        </p:sp>
        <p:grpSp>
          <p:nvGrpSpPr>
            <p:cNvPr id="3" name="Group 2"/>
            <p:cNvGrpSpPr/>
            <p:nvPr/>
          </p:nvGrpSpPr>
          <p:grpSpPr>
            <a:xfrm>
              <a:off x="5180299" y="2461311"/>
              <a:ext cx="4015200" cy="2058729"/>
              <a:chOff x="6420323" y="2550227"/>
              <a:chExt cx="4941784" cy="2533160"/>
            </a:xfrm>
            <a:solidFill>
              <a:schemeClr val="bg1">
                <a:lumMod val="65000"/>
              </a:schemeClr>
            </a:solidFill>
          </p:grpSpPr>
          <p:sp>
            <p:nvSpPr>
              <p:cNvPr id="11" name="Freeform 2"/>
              <p:cNvSpPr>
                <a:spLocks noChangeArrowheads="1"/>
              </p:cNvSpPr>
              <p:nvPr/>
            </p:nvSpPr>
            <p:spPr bwMode="auto">
              <a:xfrm>
                <a:off x="7626100" y="2550227"/>
                <a:ext cx="134789" cy="134789"/>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2" name="Freeform 3"/>
              <p:cNvSpPr>
                <a:spLocks noChangeArrowheads="1"/>
              </p:cNvSpPr>
              <p:nvPr/>
            </p:nvSpPr>
            <p:spPr bwMode="auto">
              <a:xfrm>
                <a:off x="7626100" y="4947132"/>
                <a:ext cx="134789" cy="136255"/>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3" name="Freeform 4"/>
              <p:cNvSpPr>
                <a:spLocks noChangeArrowheads="1"/>
              </p:cNvSpPr>
              <p:nvPr/>
            </p:nvSpPr>
            <p:spPr bwMode="auto">
              <a:xfrm>
                <a:off x="8820158" y="3754540"/>
                <a:ext cx="134789" cy="124534"/>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4" name="Freeform 5"/>
              <p:cNvSpPr>
                <a:spLocks noChangeArrowheads="1"/>
              </p:cNvSpPr>
              <p:nvPr/>
            </p:nvSpPr>
            <p:spPr bwMode="auto">
              <a:xfrm>
                <a:off x="6420323" y="3754540"/>
                <a:ext cx="134789" cy="124534"/>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5" name="Freeform 6"/>
              <p:cNvSpPr>
                <a:spLocks noChangeArrowheads="1"/>
              </p:cNvSpPr>
              <p:nvPr/>
            </p:nvSpPr>
            <p:spPr bwMode="auto">
              <a:xfrm>
                <a:off x="6763157" y="4594043"/>
                <a:ext cx="146510" cy="145044"/>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6" name="Freeform 7"/>
              <p:cNvSpPr>
                <a:spLocks noChangeArrowheads="1"/>
              </p:cNvSpPr>
              <p:nvPr/>
            </p:nvSpPr>
            <p:spPr bwMode="auto">
              <a:xfrm>
                <a:off x="8467068" y="4594043"/>
                <a:ext cx="146510" cy="145044"/>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7" name="Freeform 8"/>
              <p:cNvSpPr>
                <a:spLocks noChangeArrowheads="1"/>
              </p:cNvSpPr>
              <p:nvPr/>
            </p:nvSpPr>
            <p:spPr bwMode="auto">
              <a:xfrm>
                <a:off x="6763157" y="2891596"/>
                <a:ext cx="146510" cy="145044"/>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8" name="Freeform 9"/>
              <p:cNvSpPr>
                <a:spLocks noChangeArrowheads="1"/>
              </p:cNvSpPr>
              <p:nvPr/>
            </p:nvSpPr>
            <p:spPr bwMode="auto">
              <a:xfrm>
                <a:off x="7158734" y="4853365"/>
                <a:ext cx="145045" cy="14651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19" name="Freeform 10"/>
              <p:cNvSpPr>
                <a:spLocks noChangeArrowheads="1"/>
              </p:cNvSpPr>
              <p:nvPr/>
            </p:nvSpPr>
            <p:spPr bwMode="auto">
              <a:xfrm>
                <a:off x="8726391" y="4199930"/>
                <a:ext cx="146510" cy="14651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0" name="Freeform 11"/>
              <p:cNvSpPr>
                <a:spLocks noChangeArrowheads="1"/>
              </p:cNvSpPr>
              <p:nvPr/>
            </p:nvSpPr>
            <p:spPr bwMode="auto">
              <a:xfrm>
                <a:off x="6503833" y="3275452"/>
                <a:ext cx="156766" cy="156765"/>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1" name="Freeform 12"/>
              <p:cNvSpPr>
                <a:spLocks noChangeArrowheads="1"/>
              </p:cNvSpPr>
              <p:nvPr/>
            </p:nvSpPr>
            <p:spPr bwMode="auto">
              <a:xfrm>
                <a:off x="6503833" y="4199930"/>
                <a:ext cx="156766" cy="14651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2" name="Freeform 13"/>
              <p:cNvSpPr>
                <a:spLocks noChangeArrowheads="1"/>
              </p:cNvSpPr>
              <p:nvPr/>
            </p:nvSpPr>
            <p:spPr bwMode="auto">
              <a:xfrm>
                <a:off x="8071491" y="4853365"/>
                <a:ext cx="155301" cy="14651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3" name="Freeform 14"/>
              <p:cNvSpPr>
                <a:spLocks noChangeArrowheads="1"/>
              </p:cNvSpPr>
              <p:nvPr/>
            </p:nvSpPr>
            <p:spPr bwMode="auto">
              <a:xfrm>
                <a:off x="7158734" y="2632273"/>
                <a:ext cx="145045" cy="145045"/>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4" name="Freeform 15"/>
              <p:cNvSpPr>
                <a:spLocks noChangeArrowheads="1"/>
              </p:cNvSpPr>
              <p:nvPr/>
            </p:nvSpPr>
            <p:spPr bwMode="auto">
              <a:xfrm>
                <a:off x="7385824" y="2570739"/>
                <a:ext cx="146510" cy="134789"/>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5" name="Freeform 16"/>
              <p:cNvSpPr>
                <a:spLocks noChangeArrowheads="1"/>
              </p:cNvSpPr>
              <p:nvPr/>
            </p:nvSpPr>
            <p:spPr bwMode="auto">
              <a:xfrm>
                <a:off x="7853191" y="4916365"/>
                <a:ext cx="146510" cy="145044"/>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6" name="Freeform 17"/>
              <p:cNvSpPr>
                <a:spLocks noChangeArrowheads="1"/>
              </p:cNvSpPr>
              <p:nvPr/>
            </p:nvSpPr>
            <p:spPr bwMode="auto">
              <a:xfrm>
                <a:off x="6442299" y="3981631"/>
                <a:ext cx="146510" cy="134789"/>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7" name="Freeform 18"/>
              <p:cNvSpPr>
                <a:spLocks noChangeArrowheads="1"/>
              </p:cNvSpPr>
              <p:nvPr/>
            </p:nvSpPr>
            <p:spPr bwMode="auto">
              <a:xfrm>
                <a:off x="6950689" y="4739087"/>
                <a:ext cx="145045" cy="14651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8" name="Freeform 19"/>
              <p:cNvSpPr>
                <a:spLocks noChangeArrowheads="1"/>
              </p:cNvSpPr>
              <p:nvPr/>
            </p:nvSpPr>
            <p:spPr bwMode="auto">
              <a:xfrm>
                <a:off x="8612114" y="4407975"/>
                <a:ext cx="155301" cy="14651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29" name="Freeform 20"/>
              <p:cNvSpPr>
                <a:spLocks noChangeArrowheads="1"/>
              </p:cNvSpPr>
              <p:nvPr/>
            </p:nvSpPr>
            <p:spPr bwMode="auto">
              <a:xfrm>
                <a:off x="6618111" y="3068873"/>
                <a:ext cx="145045" cy="156766"/>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0" name="Freeform 21"/>
              <p:cNvSpPr>
                <a:spLocks noChangeArrowheads="1"/>
              </p:cNvSpPr>
              <p:nvPr/>
            </p:nvSpPr>
            <p:spPr bwMode="auto">
              <a:xfrm>
                <a:off x="7385824" y="4916365"/>
                <a:ext cx="146510" cy="145044"/>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1" name="Freeform 22"/>
              <p:cNvSpPr>
                <a:spLocks noChangeArrowheads="1"/>
              </p:cNvSpPr>
              <p:nvPr/>
            </p:nvSpPr>
            <p:spPr bwMode="auto">
              <a:xfrm>
                <a:off x="8798181" y="3981631"/>
                <a:ext cx="145045" cy="134789"/>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2" name="Freeform 23"/>
              <p:cNvSpPr>
                <a:spLocks noChangeArrowheads="1"/>
              </p:cNvSpPr>
              <p:nvPr/>
            </p:nvSpPr>
            <p:spPr bwMode="auto">
              <a:xfrm>
                <a:off x="6442299" y="3505473"/>
                <a:ext cx="146510" cy="145045"/>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3" name="Freeform 24"/>
              <p:cNvSpPr>
                <a:spLocks noChangeArrowheads="1"/>
              </p:cNvSpPr>
              <p:nvPr/>
            </p:nvSpPr>
            <p:spPr bwMode="auto">
              <a:xfrm>
                <a:off x="6618111" y="4407975"/>
                <a:ext cx="145045" cy="14651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4" name="Freeform 25"/>
              <p:cNvSpPr>
                <a:spLocks noChangeArrowheads="1"/>
              </p:cNvSpPr>
              <p:nvPr/>
            </p:nvSpPr>
            <p:spPr bwMode="auto">
              <a:xfrm>
                <a:off x="8279535" y="4739087"/>
                <a:ext cx="155301" cy="14651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5" name="Freeform 26"/>
              <p:cNvSpPr>
                <a:spLocks noChangeArrowheads="1"/>
              </p:cNvSpPr>
              <p:nvPr/>
            </p:nvSpPr>
            <p:spPr bwMode="auto">
              <a:xfrm>
                <a:off x="6950689" y="2746551"/>
                <a:ext cx="145045" cy="14651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7" name="Freeform 28"/>
              <p:cNvSpPr>
                <a:spLocks noChangeArrowheads="1"/>
              </p:cNvSpPr>
              <p:nvPr/>
            </p:nvSpPr>
            <p:spPr bwMode="auto">
              <a:xfrm>
                <a:off x="10023005" y="4947132"/>
                <a:ext cx="134789" cy="136255"/>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8" name="Freeform 29"/>
              <p:cNvSpPr>
                <a:spLocks noChangeArrowheads="1"/>
              </p:cNvSpPr>
              <p:nvPr/>
            </p:nvSpPr>
            <p:spPr bwMode="auto">
              <a:xfrm>
                <a:off x="10023005" y="2550227"/>
                <a:ext cx="134789" cy="134789"/>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39" name="Freeform 30"/>
              <p:cNvSpPr>
                <a:spLocks noChangeArrowheads="1"/>
              </p:cNvSpPr>
              <p:nvPr/>
            </p:nvSpPr>
            <p:spPr bwMode="auto">
              <a:xfrm>
                <a:off x="11227318" y="3754540"/>
                <a:ext cx="134789" cy="124534"/>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0" name="Freeform 31"/>
              <p:cNvSpPr>
                <a:spLocks noChangeArrowheads="1"/>
              </p:cNvSpPr>
              <p:nvPr/>
            </p:nvSpPr>
            <p:spPr bwMode="auto">
              <a:xfrm>
                <a:off x="10863973" y="2891596"/>
                <a:ext cx="145045" cy="145044"/>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1" name="Freeform 32"/>
              <p:cNvSpPr>
                <a:spLocks noChangeArrowheads="1"/>
              </p:cNvSpPr>
              <p:nvPr/>
            </p:nvSpPr>
            <p:spPr bwMode="auto">
              <a:xfrm>
                <a:off x="9171782" y="2891596"/>
                <a:ext cx="146510" cy="145044"/>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2" name="Freeform 33"/>
              <p:cNvSpPr>
                <a:spLocks noChangeArrowheads="1"/>
              </p:cNvSpPr>
              <p:nvPr/>
            </p:nvSpPr>
            <p:spPr bwMode="auto">
              <a:xfrm>
                <a:off x="10863973" y="4594043"/>
                <a:ext cx="145045" cy="145044"/>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3" name="Freeform 34"/>
              <p:cNvSpPr>
                <a:spLocks noChangeArrowheads="1"/>
              </p:cNvSpPr>
              <p:nvPr/>
            </p:nvSpPr>
            <p:spPr bwMode="auto">
              <a:xfrm>
                <a:off x="10480116" y="2632273"/>
                <a:ext cx="145045" cy="155301"/>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4" name="Freeform 35"/>
              <p:cNvSpPr>
                <a:spLocks noChangeArrowheads="1"/>
              </p:cNvSpPr>
              <p:nvPr/>
            </p:nvSpPr>
            <p:spPr bwMode="auto">
              <a:xfrm>
                <a:off x="8902203" y="3287173"/>
                <a:ext cx="155301" cy="14651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5" name="Freeform 36"/>
              <p:cNvSpPr>
                <a:spLocks noChangeArrowheads="1"/>
              </p:cNvSpPr>
              <p:nvPr/>
            </p:nvSpPr>
            <p:spPr bwMode="auto">
              <a:xfrm>
                <a:off x="11123296" y="4199930"/>
                <a:ext cx="156765" cy="156766"/>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6" name="Freeform 37"/>
              <p:cNvSpPr>
                <a:spLocks noChangeArrowheads="1"/>
              </p:cNvSpPr>
              <p:nvPr/>
            </p:nvSpPr>
            <p:spPr bwMode="auto">
              <a:xfrm>
                <a:off x="11123296" y="3287173"/>
                <a:ext cx="156765" cy="14651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7" name="Freeform 38"/>
              <p:cNvSpPr>
                <a:spLocks noChangeArrowheads="1"/>
              </p:cNvSpPr>
              <p:nvPr/>
            </p:nvSpPr>
            <p:spPr bwMode="auto">
              <a:xfrm>
                <a:off x="9555638" y="2632273"/>
                <a:ext cx="146510" cy="155301"/>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8" name="Freeform 39"/>
              <p:cNvSpPr>
                <a:spLocks noChangeArrowheads="1"/>
              </p:cNvSpPr>
              <p:nvPr/>
            </p:nvSpPr>
            <p:spPr bwMode="auto">
              <a:xfrm>
                <a:off x="10480116" y="4853365"/>
                <a:ext cx="145045" cy="14651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49" name="Freeform 40"/>
              <p:cNvSpPr>
                <a:spLocks noChangeArrowheads="1"/>
              </p:cNvSpPr>
              <p:nvPr/>
            </p:nvSpPr>
            <p:spPr bwMode="auto">
              <a:xfrm>
                <a:off x="10251561" y="4926620"/>
                <a:ext cx="146510" cy="134789"/>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0" name="Freeform 41"/>
              <p:cNvSpPr>
                <a:spLocks noChangeArrowheads="1"/>
              </p:cNvSpPr>
              <p:nvPr/>
            </p:nvSpPr>
            <p:spPr bwMode="auto">
              <a:xfrm>
                <a:off x="9784194" y="2570739"/>
                <a:ext cx="145045" cy="14651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1" name="Freeform 42"/>
              <p:cNvSpPr>
                <a:spLocks noChangeArrowheads="1"/>
              </p:cNvSpPr>
              <p:nvPr/>
            </p:nvSpPr>
            <p:spPr bwMode="auto">
              <a:xfrm>
                <a:off x="11196551" y="3515729"/>
                <a:ext cx="145045" cy="134789"/>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2" name="Freeform 43"/>
              <p:cNvSpPr>
                <a:spLocks noChangeArrowheads="1"/>
              </p:cNvSpPr>
              <p:nvPr/>
            </p:nvSpPr>
            <p:spPr bwMode="auto">
              <a:xfrm>
                <a:off x="10677905" y="2746551"/>
                <a:ext cx="156765" cy="14651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3" name="Freeform 44"/>
              <p:cNvSpPr>
                <a:spLocks noChangeArrowheads="1"/>
              </p:cNvSpPr>
              <p:nvPr/>
            </p:nvSpPr>
            <p:spPr bwMode="auto">
              <a:xfrm>
                <a:off x="9016481" y="3079129"/>
                <a:ext cx="156765" cy="14651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4" name="Freeform 45"/>
              <p:cNvSpPr>
                <a:spLocks noChangeArrowheads="1"/>
              </p:cNvSpPr>
              <p:nvPr/>
            </p:nvSpPr>
            <p:spPr bwMode="auto">
              <a:xfrm>
                <a:off x="11009018" y="4407975"/>
                <a:ext cx="156765" cy="156766"/>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5" name="Freeform 46"/>
              <p:cNvSpPr>
                <a:spLocks noChangeArrowheads="1"/>
              </p:cNvSpPr>
              <p:nvPr/>
            </p:nvSpPr>
            <p:spPr bwMode="auto">
              <a:xfrm>
                <a:off x="10251561" y="2570739"/>
                <a:ext cx="146510" cy="14651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6" name="Freeform 47"/>
              <p:cNvSpPr>
                <a:spLocks noChangeArrowheads="1"/>
              </p:cNvSpPr>
              <p:nvPr/>
            </p:nvSpPr>
            <p:spPr bwMode="auto">
              <a:xfrm>
                <a:off x="8840669" y="3515729"/>
                <a:ext cx="145045" cy="134789"/>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7" name="Freeform 48"/>
              <p:cNvSpPr>
                <a:spLocks noChangeArrowheads="1"/>
              </p:cNvSpPr>
              <p:nvPr/>
            </p:nvSpPr>
            <p:spPr bwMode="auto">
              <a:xfrm>
                <a:off x="11196551" y="3981631"/>
                <a:ext cx="145045" cy="14651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8" name="Freeform 49"/>
              <p:cNvSpPr>
                <a:spLocks noChangeArrowheads="1"/>
              </p:cNvSpPr>
              <p:nvPr/>
            </p:nvSpPr>
            <p:spPr bwMode="auto">
              <a:xfrm>
                <a:off x="11009018" y="3079129"/>
                <a:ext cx="156765" cy="14651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59" name="Freeform 50"/>
              <p:cNvSpPr>
                <a:spLocks noChangeArrowheads="1"/>
              </p:cNvSpPr>
              <p:nvPr/>
            </p:nvSpPr>
            <p:spPr bwMode="auto">
              <a:xfrm>
                <a:off x="9349059" y="2746551"/>
                <a:ext cx="146510" cy="14651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sp>
            <p:nvSpPr>
              <p:cNvPr id="60" name="Freeform 51"/>
              <p:cNvSpPr>
                <a:spLocks noChangeArrowheads="1"/>
              </p:cNvSpPr>
              <p:nvPr/>
            </p:nvSpPr>
            <p:spPr bwMode="auto">
              <a:xfrm>
                <a:off x="10677905" y="4739087"/>
                <a:ext cx="156765" cy="156766"/>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sz="1463">
                  <a:latin typeface="Lato Light"/>
                </a:endParaRPr>
              </a:p>
            </p:txBody>
          </p:sp>
        </p:grpSp>
        <p:sp>
          <p:nvSpPr>
            <p:cNvPr id="8" name="Oval 7"/>
            <p:cNvSpPr/>
            <p:nvPr/>
          </p:nvSpPr>
          <p:spPr>
            <a:xfrm>
              <a:off x="7224536" y="4155733"/>
              <a:ext cx="607481" cy="6076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4300" tIns="37150" rIns="74300" bIns="37150" rtlCol="0" anchor="ctr"/>
            <a:lstStyle/>
            <a:p>
              <a:pPr algn="ctr"/>
              <a:endParaRPr lang="fr-FR" sz="1463" dirty="0">
                <a:latin typeface="Lato Light"/>
              </a:endParaRPr>
            </a:p>
          </p:txBody>
        </p:sp>
        <p:sp>
          <p:nvSpPr>
            <p:cNvPr id="9" name="Oval 8"/>
            <p:cNvSpPr/>
            <p:nvPr/>
          </p:nvSpPr>
          <p:spPr>
            <a:xfrm>
              <a:off x="6528627" y="2189690"/>
              <a:ext cx="607481" cy="6076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4300" tIns="37150" rIns="74300" bIns="37150" rtlCol="0" anchor="ctr"/>
            <a:lstStyle/>
            <a:p>
              <a:pPr algn="ctr"/>
              <a:endParaRPr lang="fr-FR" sz="1463">
                <a:latin typeface="Lato Light"/>
              </a:endParaRPr>
            </a:p>
          </p:txBody>
        </p:sp>
        <p:grpSp>
          <p:nvGrpSpPr>
            <p:cNvPr id="66" name="Group 4698"/>
            <p:cNvGrpSpPr>
              <a:grpSpLocks/>
            </p:cNvGrpSpPr>
            <p:nvPr/>
          </p:nvGrpSpPr>
          <p:grpSpPr bwMode="auto">
            <a:xfrm>
              <a:off x="6647363" y="2292836"/>
              <a:ext cx="366315" cy="359054"/>
              <a:chOff x="5427663" y="4046537"/>
              <a:chExt cx="395287" cy="387350"/>
            </a:xfrm>
            <a:solidFill>
              <a:schemeClr val="bg1"/>
            </a:solidFill>
          </p:grpSpPr>
          <p:sp>
            <p:nvSpPr>
              <p:cNvPr id="67"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68"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69"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0"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1"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2"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3"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4"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5"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6"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77"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grpSp>
        <p:grpSp>
          <p:nvGrpSpPr>
            <p:cNvPr id="78" name="Group 4681"/>
            <p:cNvGrpSpPr>
              <a:grpSpLocks/>
            </p:cNvGrpSpPr>
            <p:nvPr/>
          </p:nvGrpSpPr>
          <p:grpSpPr bwMode="auto">
            <a:xfrm>
              <a:off x="7406940" y="4348586"/>
              <a:ext cx="232173" cy="154821"/>
              <a:chOff x="4610100" y="2400299"/>
              <a:chExt cx="214313" cy="142875"/>
            </a:xfrm>
            <a:solidFill>
              <a:schemeClr val="bg1"/>
            </a:solidFill>
          </p:grpSpPr>
          <p:sp>
            <p:nvSpPr>
              <p:cNvPr id="81"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84"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88"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grpSp>
      </p:grpSp>
      <p:grpSp>
        <p:nvGrpSpPr>
          <p:cNvPr id="89" name="Group 88"/>
          <p:cNvGrpSpPr/>
          <p:nvPr>
            <p:custDataLst>
              <p:tags r:id="rId6"/>
            </p:custDataLst>
          </p:nvPr>
        </p:nvGrpSpPr>
        <p:grpSpPr>
          <a:xfrm>
            <a:off x="2441782" y="838489"/>
            <a:ext cx="5022436" cy="844849"/>
            <a:chOff x="5988388" y="483017"/>
            <a:chExt cx="12359700" cy="2079087"/>
          </a:xfrm>
        </p:grpSpPr>
        <p:sp>
          <p:nvSpPr>
            <p:cNvPr id="90" name="TextBox 89"/>
            <p:cNvSpPr txBox="1"/>
            <p:nvPr/>
          </p:nvSpPr>
          <p:spPr>
            <a:xfrm>
              <a:off x="5988388" y="483017"/>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Analyser</a:t>
              </a:r>
            </a:p>
          </p:txBody>
        </p:sp>
        <p:sp>
          <p:nvSpPr>
            <p:cNvPr id="91" name="Rectangle 9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1463">
                <a:solidFill>
                  <a:schemeClr val="accent2"/>
                </a:solidFill>
                <a:latin typeface="Open Sans Light"/>
              </a:endParaRPr>
            </a:p>
          </p:txBody>
        </p:sp>
        <p:sp>
          <p:nvSpPr>
            <p:cNvPr id="92" name="Subtitle 2"/>
            <p:cNvSpPr txBox="1">
              <a:spLocks/>
            </p:cNvSpPr>
            <p:nvPr/>
          </p:nvSpPr>
          <p:spPr>
            <a:xfrm>
              <a:off x="6361236" y="1634834"/>
              <a:ext cx="11655185" cy="839116"/>
            </a:xfrm>
            <a:prstGeom prst="rect">
              <a:avLst/>
            </a:prstGeom>
          </p:spPr>
          <p:txBody>
            <a:bodyPr vert="horz" lIns="88379" tIns="44189" rIns="88379"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Pour assurer votre conformité dans le temps</a:t>
              </a:r>
              <a:endParaRPr lang="fr-FR" sz="1260" dirty="0">
                <a:solidFill>
                  <a:schemeClr val="accent1"/>
                </a:solidFill>
                <a:latin typeface="Century Gothic" panose="020B0502020202020204" pitchFamily="34" charset="0"/>
                <a:cs typeface="Lato Light"/>
              </a:endParaRPr>
            </a:p>
          </p:txBody>
        </p:sp>
      </p:grpSp>
      <p:sp>
        <p:nvSpPr>
          <p:cNvPr id="93" name="Oval 8">
            <a:extLst>
              <a:ext uri="{FF2B5EF4-FFF2-40B4-BE49-F238E27FC236}">
                <a16:creationId xmlns:a16="http://schemas.microsoft.com/office/drawing/2014/main" xmlns="" id="{DA1595BD-EEB7-4019-ABC2-BCEEB070B167}"/>
              </a:ext>
            </a:extLst>
          </p:cNvPr>
          <p:cNvSpPr/>
          <p:nvPr>
            <p:custDataLst>
              <p:tags r:id="rId7"/>
            </p:custDataLst>
          </p:nvPr>
        </p:nvSpPr>
        <p:spPr>
          <a:xfrm>
            <a:off x="245019" y="1860491"/>
            <a:ext cx="513681" cy="51381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4300" tIns="37150" rIns="74300" bIns="37150" rtlCol="0" anchor="ctr"/>
          <a:lstStyle/>
          <a:p>
            <a:pPr algn="ctr"/>
            <a:endParaRPr lang="fr-FR" sz="1463">
              <a:latin typeface="Lato Light"/>
            </a:endParaRPr>
          </a:p>
        </p:txBody>
      </p:sp>
      <p:grpSp>
        <p:nvGrpSpPr>
          <p:cNvPr id="94" name="Group 4698">
            <a:extLst>
              <a:ext uri="{FF2B5EF4-FFF2-40B4-BE49-F238E27FC236}">
                <a16:creationId xmlns:a16="http://schemas.microsoft.com/office/drawing/2014/main" xmlns="" id="{23CB6EEB-F003-48E7-9A56-CF699D21B3EF}"/>
              </a:ext>
            </a:extLst>
          </p:cNvPr>
          <p:cNvGrpSpPr>
            <a:grpSpLocks/>
          </p:cNvGrpSpPr>
          <p:nvPr>
            <p:custDataLst>
              <p:tags r:id="rId8"/>
            </p:custDataLst>
          </p:nvPr>
        </p:nvGrpSpPr>
        <p:grpSpPr bwMode="auto">
          <a:xfrm>
            <a:off x="346977" y="1967198"/>
            <a:ext cx="309753" cy="303613"/>
            <a:chOff x="5427663" y="4046537"/>
            <a:chExt cx="395287" cy="387350"/>
          </a:xfrm>
          <a:solidFill>
            <a:schemeClr val="bg1"/>
          </a:solidFill>
        </p:grpSpPr>
        <p:sp>
          <p:nvSpPr>
            <p:cNvPr id="95" name="Freeform 418">
              <a:extLst>
                <a:ext uri="{FF2B5EF4-FFF2-40B4-BE49-F238E27FC236}">
                  <a16:creationId xmlns:a16="http://schemas.microsoft.com/office/drawing/2014/main" xmlns="" id="{99D88B39-7592-4BC7-859B-B3A25E672A69}"/>
                </a:ext>
              </a:extLst>
            </p:cNvPr>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96" name="Freeform 419">
              <a:extLst>
                <a:ext uri="{FF2B5EF4-FFF2-40B4-BE49-F238E27FC236}">
                  <a16:creationId xmlns:a16="http://schemas.microsoft.com/office/drawing/2014/main" xmlns="" id="{6974C87B-1AF9-436F-86CD-C92759AFE99E}"/>
                </a:ext>
              </a:extLst>
            </p:cNvPr>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97" name="Freeform 420">
              <a:extLst>
                <a:ext uri="{FF2B5EF4-FFF2-40B4-BE49-F238E27FC236}">
                  <a16:creationId xmlns:a16="http://schemas.microsoft.com/office/drawing/2014/main" xmlns="" id="{E76B7658-97CB-41BD-97D9-7DC0B0B4CBC2}"/>
                </a:ext>
              </a:extLst>
            </p:cNvPr>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98" name="Freeform 421">
              <a:extLst>
                <a:ext uri="{FF2B5EF4-FFF2-40B4-BE49-F238E27FC236}">
                  <a16:creationId xmlns:a16="http://schemas.microsoft.com/office/drawing/2014/main" xmlns="" id="{9F70198D-E01B-402D-B019-728A09495931}"/>
                </a:ext>
              </a:extLst>
            </p:cNvPr>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99" name="Freeform 422">
              <a:extLst>
                <a:ext uri="{FF2B5EF4-FFF2-40B4-BE49-F238E27FC236}">
                  <a16:creationId xmlns:a16="http://schemas.microsoft.com/office/drawing/2014/main" xmlns="" id="{E2690C60-8B65-43FB-A569-F84620C0E83A}"/>
                </a:ext>
              </a:extLst>
            </p:cNvPr>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100" name="Freeform 423">
              <a:extLst>
                <a:ext uri="{FF2B5EF4-FFF2-40B4-BE49-F238E27FC236}">
                  <a16:creationId xmlns:a16="http://schemas.microsoft.com/office/drawing/2014/main" xmlns="" id="{D963BCEF-9102-42EB-8B48-AA594ACC7FD0}"/>
                </a:ext>
              </a:extLst>
            </p:cNvPr>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101" name="Freeform 424">
              <a:extLst>
                <a:ext uri="{FF2B5EF4-FFF2-40B4-BE49-F238E27FC236}">
                  <a16:creationId xmlns:a16="http://schemas.microsoft.com/office/drawing/2014/main" xmlns="" id="{0291B203-729C-48DC-955B-383669156097}"/>
                </a:ext>
              </a:extLst>
            </p:cNvPr>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102" name="Freeform 425">
              <a:extLst>
                <a:ext uri="{FF2B5EF4-FFF2-40B4-BE49-F238E27FC236}">
                  <a16:creationId xmlns:a16="http://schemas.microsoft.com/office/drawing/2014/main" xmlns="" id="{D2FE8083-89AD-4815-8163-1D5FE4802856}"/>
                </a:ext>
              </a:extLst>
            </p:cNvPr>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103" name="Freeform 426">
              <a:extLst>
                <a:ext uri="{FF2B5EF4-FFF2-40B4-BE49-F238E27FC236}">
                  <a16:creationId xmlns:a16="http://schemas.microsoft.com/office/drawing/2014/main" xmlns="" id="{429456CF-D38D-408F-8731-FC2A9C9A5017}"/>
                </a:ext>
              </a:extLst>
            </p:cNvPr>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104" name="Freeform 427">
              <a:extLst>
                <a:ext uri="{FF2B5EF4-FFF2-40B4-BE49-F238E27FC236}">
                  <a16:creationId xmlns:a16="http://schemas.microsoft.com/office/drawing/2014/main" xmlns="" id="{A530AB88-4FCB-4D4F-A580-480300CDA697}"/>
                </a:ext>
              </a:extLst>
            </p:cNvPr>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sp>
          <p:nvSpPr>
            <p:cNvPr id="105" name="Freeform 428">
              <a:extLst>
                <a:ext uri="{FF2B5EF4-FFF2-40B4-BE49-F238E27FC236}">
                  <a16:creationId xmlns:a16="http://schemas.microsoft.com/office/drawing/2014/main" xmlns="" id="{359BBC6B-CB54-4F6E-977C-B4C993992D18}"/>
                </a:ext>
              </a:extLst>
            </p:cNvPr>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1463">
                <a:latin typeface="Lato Light"/>
              </a:endParaRPr>
            </a:p>
          </p:txBody>
        </p:sp>
      </p:grpSp>
      <p:sp>
        <p:nvSpPr>
          <p:cNvPr id="119" name="Oval 8">
            <a:extLst>
              <a:ext uri="{FF2B5EF4-FFF2-40B4-BE49-F238E27FC236}">
                <a16:creationId xmlns:a16="http://schemas.microsoft.com/office/drawing/2014/main" xmlns="" id="{50E8D45A-5DE8-41FD-8BB5-04EE54DED7FF}"/>
              </a:ext>
            </a:extLst>
          </p:cNvPr>
          <p:cNvSpPr/>
          <p:nvPr>
            <p:custDataLst>
              <p:tags r:id="rId9"/>
            </p:custDataLst>
          </p:nvPr>
        </p:nvSpPr>
        <p:spPr>
          <a:xfrm>
            <a:off x="5328510" y="1908819"/>
            <a:ext cx="513681" cy="5138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4300" tIns="37150" rIns="74300" bIns="37150" rtlCol="0" anchor="ctr"/>
          <a:lstStyle/>
          <a:p>
            <a:pPr algn="ctr"/>
            <a:endParaRPr lang="fr-FR" sz="1463">
              <a:latin typeface="Lato Light"/>
            </a:endParaRPr>
          </a:p>
        </p:txBody>
      </p:sp>
      <p:sp>
        <p:nvSpPr>
          <p:cNvPr id="133" name="Rounded Rectangle 23">
            <a:extLst>
              <a:ext uri="{FF2B5EF4-FFF2-40B4-BE49-F238E27FC236}">
                <a16:creationId xmlns:a16="http://schemas.microsoft.com/office/drawing/2014/main" xmlns="" id="{E3F0CD22-CEBA-4D79-A579-44B0125522A6}"/>
              </a:ext>
            </a:extLst>
          </p:cNvPr>
          <p:cNvSpPr/>
          <p:nvPr>
            <p:custDataLst>
              <p:tags r:id="rId10"/>
            </p:custDataLst>
          </p:nvPr>
        </p:nvSpPr>
        <p:spPr>
          <a:xfrm>
            <a:off x="318176" y="227741"/>
            <a:ext cx="1848928" cy="389513"/>
          </a:xfrm>
          <a:prstGeom prst="roundRect">
            <a:avLst>
              <a:gd name="adj"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200" b="1" dirty="0">
                <a:solidFill>
                  <a:schemeClr val="bg1"/>
                </a:solidFill>
                <a:latin typeface="Century Gothic" panose="020B0502020202020204" pitchFamily="34" charset="0"/>
                <a:ea typeface="Lato" charset="0"/>
                <a:cs typeface="Lato" charset="0"/>
              </a:rPr>
              <a:t>#ANALYSER</a:t>
            </a:r>
          </a:p>
        </p:txBody>
      </p:sp>
      <p:sp>
        <p:nvSpPr>
          <p:cNvPr id="135" name="Freeform 193">
            <a:extLst>
              <a:ext uri="{FF2B5EF4-FFF2-40B4-BE49-F238E27FC236}">
                <a16:creationId xmlns:a16="http://schemas.microsoft.com/office/drawing/2014/main" xmlns="" id="{5F75A9D5-6EDC-41D6-8198-BAF41B259A86}"/>
              </a:ext>
            </a:extLst>
          </p:cNvPr>
          <p:cNvSpPr>
            <a:spLocks noEditPoints="1"/>
          </p:cNvSpPr>
          <p:nvPr>
            <p:custDataLst>
              <p:tags r:id="rId11"/>
            </p:custDataLst>
          </p:nvPr>
        </p:nvSpPr>
        <p:spPr bwMode="auto">
          <a:xfrm>
            <a:off x="5455949" y="2017316"/>
            <a:ext cx="267021" cy="306656"/>
          </a:xfrm>
          <a:custGeom>
            <a:avLst/>
            <a:gdLst>
              <a:gd name="T0" fmla="*/ 2147483646 w 59"/>
              <a:gd name="T1" fmla="*/ 2147483646 h 68"/>
              <a:gd name="T2" fmla="*/ 2147483646 w 59"/>
              <a:gd name="T3" fmla="*/ 2147483646 h 68"/>
              <a:gd name="T4" fmla="*/ 2147483646 w 59"/>
              <a:gd name="T5" fmla="*/ 2147483646 h 68"/>
              <a:gd name="T6" fmla="*/ 2147483646 w 59"/>
              <a:gd name="T7" fmla="*/ 2147483646 h 68"/>
              <a:gd name="T8" fmla="*/ 0 w 59"/>
              <a:gd name="T9" fmla="*/ 2147483646 h 68"/>
              <a:gd name="T10" fmla="*/ 0 w 59"/>
              <a:gd name="T11" fmla="*/ 2147483646 h 68"/>
              <a:gd name="T12" fmla="*/ 2147483646 w 59"/>
              <a:gd name="T13" fmla="*/ 0 h 68"/>
              <a:gd name="T14" fmla="*/ 2147483646 w 59"/>
              <a:gd name="T15" fmla="*/ 0 h 68"/>
              <a:gd name="T16" fmla="*/ 2147483646 w 59"/>
              <a:gd name="T17" fmla="*/ 2147483646 h 68"/>
              <a:gd name="T18" fmla="*/ 2147483646 w 59"/>
              <a:gd name="T19" fmla="*/ 2147483646 h 68"/>
              <a:gd name="T20" fmla="*/ 2147483646 w 59"/>
              <a:gd name="T21" fmla="*/ 2147483646 h 68"/>
              <a:gd name="T22" fmla="*/ 2147483646 w 59"/>
              <a:gd name="T23" fmla="*/ 2147483646 h 68"/>
              <a:gd name="T24" fmla="*/ 2147483646 w 59"/>
              <a:gd name="T25" fmla="*/ 2147483646 h 68"/>
              <a:gd name="T26" fmla="*/ 2147483646 w 59"/>
              <a:gd name="T27" fmla="*/ 2147483646 h 68"/>
              <a:gd name="T28" fmla="*/ 2147483646 w 59"/>
              <a:gd name="T29" fmla="*/ 2147483646 h 68"/>
              <a:gd name="T30" fmla="*/ 2147483646 w 59"/>
              <a:gd name="T31" fmla="*/ 2147483646 h 68"/>
              <a:gd name="T32" fmla="*/ 2147483646 w 59"/>
              <a:gd name="T33" fmla="*/ 2147483646 h 68"/>
              <a:gd name="T34" fmla="*/ 2147483646 w 59"/>
              <a:gd name="T35" fmla="*/ 2147483646 h 68"/>
              <a:gd name="T36" fmla="*/ 2147483646 w 59"/>
              <a:gd name="T37" fmla="*/ 2147483646 h 68"/>
              <a:gd name="T38" fmla="*/ 2147483646 w 59"/>
              <a:gd name="T39" fmla="*/ 2147483646 h 68"/>
              <a:gd name="T40" fmla="*/ 2147483646 w 59"/>
              <a:gd name="T41" fmla="*/ 2147483646 h 68"/>
              <a:gd name="T42" fmla="*/ 2147483646 w 59"/>
              <a:gd name="T43" fmla="*/ 2147483646 h 68"/>
              <a:gd name="T44" fmla="*/ 2147483646 w 59"/>
              <a:gd name="T45" fmla="*/ 2147483646 h 68"/>
              <a:gd name="T46" fmla="*/ 2147483646 w 59"/>
              <a:gd name="T47" fmla="*/ 2147483646 h 68"/>
              <a:gd name="T48" fmla="*/ 2147483646 w 59"/>
              <a:gd name="T49" fmla="*/ 2147483646 h 68"/>
              <a:gd name="T50" fmla="*/ 2147483646 w 59"/>
              <a:gd name="T51" fmla="*/ 2147483646 h 68"/>
              <a:gd name="T52" fmla="*/ 2147483646 w 59"/>
              <a:gd name="T53" fmla="*/ 2147483646 h 68"/>
              <a:gd name="T54" fmla="*/ 2147483646 w 59"/>
              <a:gd name="T55" fmla="*/ 2147483646 h 68"/>
              <a:gd name="T56" fmla="*/ 2147483646 w 59"/>
              <a:gd name="T57" fmla="*/ 2147483646 h 68"/>
              <a:gd name="T58" fmla="*/ 2147483646 w 59"/>
              <a:gd name="T59" fmla="*/ 2147483646 h 68"/>
              <a:gd name="T60" fmla="*/ 2147483646 w 59"/>
              <a:gd name="T61" fmla="*/ 2147483646 h 68"/>
              <a:gd name="T62" fmla="*/ 2147483646 w 59"/>
              <a:gd name="T63" fmla="*/ 2147483646 h 68"/>
              <a:gd name="T64" fmla="*/ 2147483646 w 59"/>
              <a:gd name="T65" fmla="*/ 2147483646 h 68"/>
              <a:gd name="T66" fmla="*/ 2147483646 w 59"/>
              <a:gd name="T67" fmla="*/ 2147483646 h 68"/>
              <a:gd name="T68" fmla="*/ 2147483646 w 59"/>
              <a:gd name="T69" fmla="*/ 2147483646 h 68"/>
              <a:gd name="T70" fmla="*/ 2147483646 w 59"/>
              <a:gd name="T71" fmla="*/ 2147483646 h 68"/>
              <a:gd name="T72" fmla="*/ 2147483646 w 59"/>
              <a:gd name="T73" fmla="*/ 2147483646 h 68"/>
              <a:gd name="T74" fmla="*/ 2147483646 w 59"/>
              <a:gd name="T75" fmla="*/ 2147483646 h 68"/>
              <a:gd name="T76" fmla="*/ 2147483646 w 59"/>
              <a:gd name="T77" fmla="*/ 2147483646 h 68"/>
              <a:gd name="T78" fmla="*/ 2147483646 w 59"/>
              <a:gd name="T79" fmla="*/ 2147483646 h 68"/>
              <a:gd name="T80" fmla="*/ 2147483646 w 59"/>
              <a:gd name="T81" fmla="*/ 2147483646 h 68"/>
              <a:gd name="T82" fmla="*/ 2147483646 w 59"/>
              <a:gd name="T83" fmla="*/ 2147483646 h 68"/>
              <a:gd name="T84" fmla="*/ 2147483646 w 59"/>
              <a:gd name="T85" fmla="*/ 2147483646 h 68"/>
              <a:gd name="T86" fmla="*/ 2147483646 w 59"/>
              <a:gd name="T87" fmla="*/ 2147483646 h 68"/>
              <a:gd name="T88" fmla="*/ 2147483646 w 59"/>
              <a:gd name="T89" fmla="*/ 2147483646 h 68"/>
              <a:gd name="T90" fmla="*/ 2147483646 w 59"/>
              <a:gd name="T91" fmla="*/ 2147483646 h 68"/>
              <a:gd name="T92" fmla="*/ 2147483646 w 59"/>
              <a:gd name="T93" fmla="*/ 2147483646 h 68"/>
              <a:gd name="T94" fmla="*/ 2147483646 w 59"/>
              <a:gd name="T95" fmla="*/ 2147483646 h 68"/>
              <a:gd name="T96" fmla="*/ 2147483646 w 59"/>
              <a:gd name="T97" fmla="*/ 2147483646 h 68"/>
              <a:gd name="T98" fmla="*/ 2147483646 w 59"/>
              <a:gd name="T99" fmla="*/ 2147483646 h 68"/>
              <a:gd name="T100" fmla="*/ 2147483646 w 59"/>
              <a:gd name="T101" fmla="*/ 2147483646 h 68"/>
              <a:gd name="T102" fmla="*/ 2147483646 w 59"/>
              <a:gd name="T103" fmla="*/ 2147483646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68">
                <a:moveTo>
                  <a:pt x="59" y="20"/>
                </a:moveTo>
                <a:cubicBezTo>
                  <a:pt x="59" y="64"/>
                  <a:pt x="59" y="64"/>
                  <a:pt x="59" y="64"/>
                </a:cubicBezTo>
                <a:cubicBezTo>
                  <a:pt x="59" y="66"/>
                  <a:pt x="57" y="68"/>
                  <a:pt x="55" y="68"/>
                </a:cubicBezTo>
                <a:cubicBezTo>
                  <a:pt x="4" y="68"/>
                  <a:pt x="4" y="68"/>
                  <a:pt x="4" y="68"/>
                </a:cubicBezTo>
                <a:cubicBezTo>
                  <a:pt x="2" y="68"/>
                  <a:pt x="0" y="66"/>
                  <a:pt x="0" y="64"/>
                </a:cubicBezTo>
                <a:cubicBezTo>
                  <a:pt x="0" y="3"/>
                  <a:pt x="0" y="3"/>
                  <a:pt x="0" y="3"/>
                </a:cubicBezTo>
                <a:cubicBezTo>
                  <a:pt x="0" y="1"/>
                  <a:pt x="2" y="0"/>
                  <a:pt x="4" y="0"/>
                </a:cubicBezTo>
                <a:cubicBezTo>
                  <a:pt x="38" y="0"/>
                  <a:pt x="38" y="0"/>
                  <a:pt x="38" y="0"/>
                </a:cubicBezTo>
                <a:cubicBezTo>
                  <a:pt x="40" y="0"/>
                  <a:pt x="43" y="1"/>
                  <a:pt x="44" y="2"/>
                </a:cubicBezTo>
                <a:cubicBezTo>
                  <a:pt x="56" y="14"/>
                  <a:pt x="56" y="14"/>
                  <a:pt x="56" y="14"/>
                </a:cubicBezTo>
                <a:cubicBezTo>
                  <a:pt x="58" y="16"/>
                  <a:pt x="59" y="18"/>
                  <a:pt x="59" y="20"/>
                </a:cubicBezTo>
                <a:close/>
                <a:moveTo>
                  <a:pt x="54" y="24"/>
                </a:moveTo>
                <a:cubicBezTo>
                  <a:pt x="38" y="24"/>
                  <a:pt x="38" y="24"/>
                  <a:pt x="38" y="24"/>
                </a:cubicBezTo>
                <a:cubicBezTo>
                  <a:pt x="36" y="24"/>
                  <a:pt x="34" y="22"/>
                  <a:pt x="34" y="20"/>
                </a:cubicBezTo>
                <a:cubicBezTo>
                  <a:pt x="34" y="5"/>
                  <a:pt x="34" y="5"/>
                  <a:pt x="34" y="5"/>
                </a:cubicBezTo>
                <a:cubicBezTo>
                  <a:pt x="5" y="5"/>
                  <a:pt x="5" y="5"/>
                  <a:pt x="5" y="5"/>
                </a:cubicBezTo>
                <a:cubicBezTo>
                  <a:pt x="5" y="63"/>
                  <a:pt x="5" y="63"/>
                  <a:pt x="5" y="63"/>
                </a:cubicBezTo>
                <a:cubicBezTo>
                  <a:pt x="54" y="63"/>
                  <a:pt x="54" y="63"/>
                  <a:pt x="54" y="63"/>
                </a:cubicBezTo>
                <a:lnTo>
                  <a:pt x="54" y="24"/>
                </a:lnTo>
                <a:close/>
                <a:moveTo>
                  <a:pt x="16" y="29"/>
                </a:moveTo>
                <a:cubicBezTo>
                  <a:pt x="43" y="29"/>
                  <a:pt x="43" y="29"/>
                  <a:pt x="43" y="29"/>
                </a:cubicBezTo>
                <a:cubicBezTo>
                  <a:pt x="44" y="29"/>
                  <a:pt x="44" y="29"/>
                  <a:pt x="44" y="30"/>
                </a:cubicBezTo>
                <a:cubicBezTo>
                  <a:pt x="44" y="32"/>
                  <a:pt x="44" y="32"/>
                  <a:pt x="44" y="32"/>
                </a:cubicBezTo>
                <a:cubicBezTo>
                  <a:pt x="44" y="33"/>
                  <a:pt x="44" y="34"/>
                  <a:pt x="43" y="34"/>
                </a:cubicBezTo>
                <a:cubicBezTo>
                  <a:pt x="16" y="34"/>
                  <a:pt x="16" y="34"/>
                  <a:pt x="16" y="34"/>
                </a:cubicBezTo>
                <a:cubicBezTo>
                  <a:pt x="16" y="34"/>
                  <a:pt x="15" y="33"/>
                  <a:pt x="15" y="32"/>
                </a:cubicBezTo>
                <a:cubicBezTo>
                  <a:pt x="15" y="30"/>
                  <a:pt x="15" y="30"/>
                  <a:pt x="15" y="30"/>
                </a:cubicBezTo>
                <a:cubicBezTo>
                  <a:pt x="15" y="29"/>
                  <a:pt x="16" y="29"/>
                  <a:pt x="16" y="29"/>
                </a:cubicBezTo>
                <a:close/>
                <a:moveTo>
                  <a:pt x="44" y="40"/>
                </a:moveTo>
                <a:cubicBezTo>
                  <a:pt x="44" y="42"/>
                  <a:pt x="44" y="42"/>
                  <a:pt x="44" y="42"/>
                </a:cubicBezTo>
                <a:cubicBezTo>
                  <a:pt x="44" y="43"/>
                  <a:pt x="44" y="43"/>
                  <a:pt x="43" y="43"/>
                </a:cubicBezTo>
                <a:cubicBezTo>
                  <a:pt x="16" y="43"/>
                  <a:pt x="16" y="43"/>
                  <a:pt x="16" y="43"/>
                </a:cubicBezTo>
                <a:cubicBezTo>
                  <a:pt x="16" y="43"/>
                  <a:pt x="15" y="43"/>
                  <a:pt x="15" y="42"/>
                </a:cubicBezTo>
                <a:cubicBezTo>
                  <a:pt x="15" y="40"/>
                  <a:pt x="15" y="40"/>
                  <a:pt x="15" y="40"/>
                </a:cubicBezTo>
                <a:cubicBezTo>
                  <a:pt x="15" y="39"/>
                  <a:pt x="16" y="39"/>
                  <a:pt x="16" y="39"/>
                </a:cubicBezTo>
                <a:cubicBezTo>
                  <a:pt x="43" y="39"/>
                  <a:pt x="43" y="39"/>
                  <a:pt x="43" y="39"/>
                </a:cubicBezTo>
                <a:cubicBezTo>
                  <a:pt x="44" y="39"/>
                  <a:pt x="44" y="39"/>
                  <a:pt x="44" y="40"/>
                </a:cubicBezTo>
                <a:close/>
                <a:moveTo>
                  <a:pt x="44" y="49"/>
                </a:moveTo>
                <a:cubicBezTo>
                  <a:pt x="44" y="52"/>
                  <a:pt x="44" y="52"/>
                  <a:pt x="44" y="52"/>
                </a:cubicBezTo>
                <a:cubicBezTo>
                  <a:pt x="44" y="53"/>
                  <a:pt x="44" y="53"/>
                  <a:pt x="43" y="53"/>
                </a:cubicBezTo>
                <a:cubicBezTo>
                  <a:pt x="16" y="53"/>
                  <a:pt x="16" y="53"/>
                  <a:pt x="16" y="53"/>
                </a:cubicBezTo>
                <a:cubicBezTo>
                  <a:pt x="16" y="53"/>
                  <a:pt x="15" y="53"/>
                  <a:pt x="15" y="52"/>
                </a:cubicBezTo>
                <a:cubicBezTo>
                  <a:pt x="15" y="49"/>
                  <a:pt x="15" y="49"/>
                  <a:pt x="15" y="49"/>
                </a:cubicBezTo>
                <a:cubicBezTo>
                  <a:pt x="15" y="49"/>
                  <a:pt x="16" y="48"/>
                  <a:pt x="16" y="48"/>
                </a:cubicBezTo>
                <a:cubicBezTo>
                  <a:pt x="43" y="48"/>
                  <a:pt x="43" y="48"/>
                  <a:pt x="43" y="48"/>
                </a:cubicBezTo>
                <a:cubicBezTo>
                  <a:pt x="44" y="48"/>
                  <a:pt x="44" y="49"/>
                  <a:pt x="44" y="49"/>
                </a:cubicBezTo>
                <a:close/>
                <a:moveTo>
                  <a:pt x="39" y="19"/>
                </a:moveTo>
                <a:cubicBezTo>
                  <a:pt x="54" y="19"/>
                  <a:pt x="54" y="19"/>
                  <a:pt x="54" y="19"/>
                </a:cubicBezTo>
                <a:cubicBezTo>
                  <a:pt x="53" y="18"/>
                  <a:pt x="53" y="18"/>
                  <a:pt x="53" y="18"/>
                </a:cubicBezTo>
                <a:cubicBezTo>
                  <a:pt x="41" y="6"/>
                  <a:pt x="41" y="6"/>
                  <a:pt x="41" y="6"/>
                </a:cubicBezTo>
                <a:cubicBezTo>
                  <a:pt x="41" y="5"/>
                  <a:pt x="40" y="5"/>
                  <a:pt x="39" y="5"/>
                </a:cubicBez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 name="Freeform 193">
            <a:extLst>
              <a:ext uri="{FF2B5EF4-FFF2-40B4-BE49-F238E27FC236}">
                <a16:creationId xmlns:a16="http://schemas.microsoft.com/office/drawing/2014/main" xmlns="" id="{760AB46A-0F63-44BA-BCED-D51258F3FCBD}"/>
              </a:ext>
            </a:extLst>
          </p:cNvPr>
          <p:cNvSpPr>
            <a:spLocks noEditPoints="1"/>
          </p:cNvSpPr>
          <p:nvPr>
            <p:custDataLst>
              <p:tags r:id="rId12"/>
            </p:custDataLst>
          </p:nvPr>
        </p:nvSpPr>
        <p:spPr bwMode="auto">
          <a:xfrm>
            <a:off x="3126642" y="5960978"/>
            <a:ext cx="267021" cy="306656"/>
          </a:xfrm>
          <a:custGeom>
            <a:avLst/>
            <a:gdLst>
              <a:gd name="T0" fmla="*/ 2147483646 w 59"/>
              <a:gd name="T1" fmla="*/ 2147483646 h 68"/>
              <a:gd name="T2" fmla="*/ 2147483646 w 59"/>
              <a:gd name="T3" fmla="*/ 2147483646 h 68"/>
              <a:gd name="T4" fmla="*/ 2147483646 w 59"/>
              <a:gd name="T5" fmla="*/ 2147483646 h 68"/>
              <a:gd name="T6" fmla="*/ 2147483646 w 59"/>
              <a:gd name="T7" fmla="*/ 2147483646 h 68"/>
              <a:gd name="T8" fmla="*/ 0 w 59"/>
              <a:gd name="T9" fmla="*/ 2147483646 h 68"/>
              <a:gd name="T10" fmla="*/ 0 w 59"/>
              <a:gd name="T11" fmla="*/ 2147483646 h 68"/>
              <a:gd name="T12" fmla="*/ 2147483646 w 59"/>
              <a:gd name="T13" fmla="*/ 0 h 68"/>
              <a:gd name="T14" fmla="*/ 2147483646 w 59"/>
              <a:gd name="T15" fmla="*/ 0 h 68"/>
              <a:gd name="T16" fmla="*/ 2147483646 w 59"/>
              <a:gd name="T17" fmla="*/ 2147483646 h 68"/>
              <a:gd name="T18" fmla="*/ 2147483646 w 59"/>
              <a:gd name="T19" fmla="*/ 2147483646 h 68"/>
              <a:gd name="T20" fmla="*/ 2147483646 w 59"/>
              <a:gd name="T21" fmla="*/ 2147483646 h 68"/>
              <a:gd name="T22" fmla="*/ 2147483646 w 59"/>
              <a:gd name="T23" fmla="*/ 2147483646 h 68"/>
              <a:gd name="T24" fmla="*/ 2147483646 w 59"/>
              <a:gd name="T25" fmla="*/ 2147483646 h 68"/>
              <a:gd name="T26" fmla="*/ 2147483646 w 59"/>
              <a:gd name="T27" fmla="*/ 2147483646 h 68"/>
              <a:gd name="T28" fmla="*/ 2147483646 w 59"/>
              <a:gd name="T29" fmla="*/ 2147483646 h 68"/>
              <a:gd name="T30" fmla="*/ 2147483646 w 59"/>
              <a:gd name="T31" fmla="*/ 2147483646 h 68"/>
              <a:gd name="T32" fmla="*/ 2147483646 w 59"/>
              <a:gd name="T33" fmla="*/ 2147483646 h 68"/>
              <a:gd name="T34" fmla="*/ 2147483646 w 59"/>
              <a:gd name="T35" fmla="*/ 2147483646 h 68"/>
              <a:gd name="T36" fmla="*/ 2147483646 w 59"/>
              <a:gd name="T37" fmla="*/ 2147483646 h 68"/>
              <a:gd name="T38" fmla="*/ 2147483646 w 59"/>
              <a:gd name="T39" fmla="*/ 2147483646 h 68"/>
              <a:gd name="T40" fmla="*/ 2147483646 w 59"/>
              <a:gd name="T41" fmla="*/ 2147483646 h 68"/>
              <a:gd name="T42" fmla="*/ 2147483646 w 59"/>
              <a:gd name="T43" fmla="*/ 2147483646 h 68"/>
              <a:gd name="T44" fmla="*/ 2147483646 w 59"/>
              <a:gd name="T45" fmla="*/ 2147483646 h 68"/>
              <a:gd name="T46" fmla="*/ 2147483646 w 59"/>
              <a:gd name="T47" fmla="*/ 2147483646 h 68"/>
              <a:gd name="T48" fmla="*/ 2147483646 w 59"/>
              <a:gd name="T49" fmla="*/ 2147483646 h 68"/>
              <a:gd name="T50" fmla="*/ 2147483646 w 59"/>
              <a:gd name="T51" fmla="*/ 2147483646 h 68"/>
              <a:gd name="T52" fmla="*/ 2147483646 w 59"/>
              <a:gd name="T53" fmla="*/ 2147483646 h 68"/>
              <a:gd name="T54" fmla="*/ 2147483646 w 59"/>
              <a:gd name="T55" fmla="*/ 2147483646 h 68"/>
              <a:gd name="T56" fmla="*/ 2147483646 w 59"/>
              <a:gd name="T57" fmla="*/ 2147483646 h 68"/>
              <a:gd name="T58" fmla="*/ 2147483646 w 59"/>
              <a:gd name="T59" fmla="*/ 2147483646 h 68"/>
              <a:gd name="T60" fmla="*/ 2147483646 w 59"/>
              <a:gd name="T61" fmla="*/ 2147483646 h 68"/>
              <a:gd name="T62" fmla="*/ 2147483646 w 59"/>
              <a:gd name="T63" fmla="*/ 2147483646 h 68"/>
              <a:gd name="T64" fmla="*/ 2147483646 w 59"/>
              <a:gd name="T65" fmla="*/ 2147483646 h 68"/>
              <a:gd name="T66" fmla="*/ 2147483646 w 59"/>
              <a:gd name="T67" fmla="*/ 2147483646 h 68"/>
              <a:gd name="T68" fmla="*/ 2147483646 w 59"/>
              <a:gd name="T69" fmla="*/ 2147483646 h 68"/>
              <a:gd name="T70" fmla="*/ 2147483646 w 59"/>
              <a:gd name="T71" fmla="*/ 2147483646 h 68"/>
              <a:gd name="T72" fmla="*/ 2147483646 w 59"/>
              <a:gd name="T73" fmla="*/ 2147483646 h 68"/>
              <a:gd name="T74" fmla="*/ 2147483646 w 59"/>
              <a:gd name="T75" fmla="*/ 2147483646 h 68"/>
              <a:gd name="T76" fmla="*/ 2147483646 w 59"/>
              <a:gd name="T77" fmla="*/ 2147483646 h 68"/>
              <a:gd name="T78" fmla="*/ 2147483646 w 59"/>
              <a:gd name="T79" fmla="*/ 2147483646 h 68"/>
              <a:gd name="T80" fmla="*/ 2147483646 w 59"/>
              <a:gd name="T81" fmla="*/ 2147483646 h 68"/>
              <a:gd name="T82" fmla="*/ 2147483646 w 59"/>
              <a:gd name="T83" fmla="*/ 2147483646 h 68"/>
              <a:gd name="T84" fmla="*/ 2147483646 w 59"/>
              <a:gd name="T85" fmla="*/ 2147483646 h 68"/>
              <a:gd name="T86" fmla="*/ 2147483646 w 59"/>
              <a:gd name="T87" fmla="*/ 2147483646 h 68"/>
              <a:gd name="T88" fmla="*/ 2147483646 w 59"/>
              <a:gd name="T89" fmla="*/ 2147483646 h 68"/>
              <a:gd name="T90" fmla="*/ 2147483646 w 59"/>
              <a:gd name="T91" fmla="*/ 2147483646 h 68"/>
              <a:gd name="T92" fmla="*/ 2147483646 w 59"/>
              <a:gd name="T93" fmla="*/ 2147483646 h 68"/>
              <a:gd name="T94" fmla="*/ 2147483646 w 59"/>
              <a:gd name="T95" fmla="*/ 2147483646 h 68"/>
              <a:gd name="T96" fmla="*/ 2147483646 w 59"/>
              <a:gd name="T97" fmla="*/ 2147483646 h 68"/>
              <a:gd name="T98" fmla="*/ 2147483646 w 59"/>
              <a:gd name="T99" fmla="*/ 2147483646 h 68"/>
              <a:gd name="T100" fmla="*/ 2147483646 w 59"/>
              <a:gd name="T101" fmla="*/ 2147483646 h 68"/>
              <a:gd name="T102" fmla="*/ 2147483646 w 59"/>
              <a:gd name="T103" fmla="*/ 2147483646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68">
                <a:moveTo>
                  <a:pt x="59" y="20"/>
                </a:moveTo>
                <a:cubicBezTo>
                  <a:pt x="59" y="64"/>
                  <a:pt x="59" y="64"/>
                  <a:pt x="59" y="64"/>
                </a:cubicBezTo>
                <a:cubicBezTo>
                  <a:pt x="59" y="66"/>
                  <a:pt x="57" y="68"/>
                  <a:pt x="55" y="68"/>
                </a:cubicBezTo>
                <a:cubicBezTo>
                  <a:pt x="4" y="68"/>
                  <a:pt x="4" y="68"/>
                  <a:pt x="4" y="68"/>
                </a:cubicBezTo>
                <a:cubicBezTo>
                  <a:pt x="2" y="68"/>
                  <a:pt x="0" y="66"/>
                  <a:pt x="0" y="64"/>
                </a:cubicBezTo>
                <a:cubicBezTo>
                  <a:pt x="0" y="3"/>
                  <a:pt x="0" y="3"/>
                  <a:pt x="0" y="3"/>
                </a:cubicBezTo>
                <a:cubicBezTo>
                  <a:pt x="0" y="1"/>
                  <a:pt x="2" y="0"/>
                  <a:pt x="4" y="0"/>
                </a:cubicBezTo>
                <a:cubicBezTo>
                  <a:pt x="38" y="0"/>
                  <a:pt x="38" y="0"/>
                  <a:pt x="38" y="0"/>
                </a:cubicBezTo>
                <a:cubicBezTo>
                  <a:pt x="40" y="0"/>
                  <a:pt x="43" y="1"/>
                  <a:pt x="44" y="2"/>
                </a:cubicBezTo>
                <a:cubicBezTo>
                  <a:pt x="56" y="14"/>
                  <a:pt x="56" y="14"/>
                  <a:pt x="56" y="14"/>
                </a:cubicBezTo>
                <a:cubicBezTo>
                  <a:pt x="58" y="16"/>
                  <a:pt x="59" y="18"/>
                  <a:pt x="59" y="20"/>
                </a:cubicBezTo>
                <a:close/>
                <a:moveTo>
                  <a:pt x="54" y="24"/>
                </a:moveTo>
                <a:cubicBezTo>
                  <a:pt x="38" y="24"/>
                  <a:pt x="38" y="24"/>
                  <a:pt x="38" y="24"/>
                </a:cubicBezTo>
                <a:cubicBezTo>
                  <a:pt x="36" y="24"/>
                  <a:pt x="34" y="22"/>
                  <a:pt x="34" y="20"/>
                </a:cubicBezTo>
                <a:cubicBezTo>
                  <a:pt x="34" y="5"/>
                  <a:pt x="34" y="5"/>
                  <a:pt x="34" y="5"/>
                </a:cubicBezTo>
                <a:cubicBezTo>
                  <a:pt x="5" y="5"/>
                  <a:pt x="5" y="5"/>
                  <a:pt x="5" y="5"/>
                </a:cubicBezTo>
                <a:cubicBezTo>
                  <a:pt x="5" y="63"/>
                  <a:pt x="5" y="63"/>
                  <a:pt x="5" y="63"/>
                </a:cubicBezTo>
                <a:cubicBezTo>
                  <a:pt x="54" y="63"/>
                  <a:pt x="54" y="63"/>
                  <a:pt x="54" y="63"/>
                </a:cubicBezTo>
                <a:lnTo>
                  <a:pt x="54" y="24"/>
                </a:lnTo>
                <a:close/>
                <a:moveTo>
                  <a:pt x="16" y="29"/>
                </a:moveTo>
                <a:cubicBezTo>
                  <a:pt x="43" y="29"/>
                  <a:pt x="43" y="29"/>
                  <a:pt x="43" y="29"/>
                </a:cubicBezTo>
                <a:cubicBezTo>
                  <a:pt x="44" y="29"/>
                  <a:pt x="44" y="29"/>
                  <a:pt x="44" y="30"/>
                </a:cubicBezTo>
                <a:cubicBezTo>
                  <a:pt x="44" y="32"/>
                  <a:pt x="44" y="32"/>
                  <a:pt x="44" y="32"/>
                </a:cubicBezTo>
                <a:cubicBezTo>
                  <a:pt x="44" y="33"/>
                  <a:pt x="44" y="34"/>
                  <a:pt x="43" y="34"/>
                </a:cubicBezTo>
                <a:cubicBezTo>
                  <a:pt x="16" y="34"/>
                  <a:pt x="16" y="34"/>
                  <a:pt x="16" y="34"/>
                </a:cubicBezTo>
                <a:cubicBezTo>
                  <a:pt x="16" y="34"/>
                  <a:pt x="15" y="33"/>
                  <a:pt x="15" y="32"/>
                </a:cubicBezTo>
                <a:cubicBezTo>
                  <a:pt x="15" y="30"/>
                  <a:pt x="15" y="30"/>
                  <a:pt x="15" y="30"/>
                </a:cubicBezTo>
                <a:cubicBezTo>
                  <a:pt x="15" y="29"/>
                  <a:pt x="16" y="29"/>
                  <a:pt x="16" y="29"/>
                </a:cubicBezTo>
                <a:close/>
                <a:moveTo>
                  <a:pt x="44" y="40"/>
                </a:moveTo>
                <a:cubicBezTo>
                  <a:pt x="44" y="42"/>
                  <a:pt x="44" y="42"/>
                  <a:pt x="44" y="42"/>
                </a:cubicBezTo>
                <a:cubicBezTo>
                  <a:pt x="44" y="43"/>
                  <a:pt x="44" y="43"/>
                  <a:pt x="43" y="43"/>
                </a:cubicBezTo>
                <a:cubicBezTo>
                  <a:pt x="16" y="43"/>
                  <a:pt x="16" y="43"/>
                  <a:pt x="16" y="43"/>
                </a:cubicBezTo>
                <a:cubicBezTo>
                  <a:pt x="16" y="43"/>
                  <a:pt x="15" y="43"/>
                  <a:pt x="15" y="42"/>
                </a:cubicBezTo>
                <a:cubicBezTo>
                  <a:pt x="15" y="40"/>
                  <a:pt x="15" y="40"/>
                  <a:pt x="15" y="40"/>
                </a:cubicBezTo>
                <a:cubicBezTo>
                  <a:pt x="15" y="39"/>
                  <a:pt x="16" y="39"/>
                  <a:pt x="16" y="39"/>
                </a:cubicBezTo>
                <a:cubicBezTo>
                  <a:pt x="43" y="39"/>
                  <a:pt x="43" y="39"/>
                  <a:pt x="43" y="39"/>
                </a:cubicBezTo>
                <a:cubicBezTo>
                  <a:pt x="44" y="39"/>
                  <a:pt x="44" y="39"/>
                  <a:pt x="44" y="40"/>
                </a:cubicBezTo>
                <a:close/>
                <a:moveTo>
                  <a:pt x="44" y="49"/>
                </a:moveTo>
                <a:cubicBezTo>
                  <a:pt x="44" y="52"/>
                  <a:pt x="44" y="52"/>
                  <a:pt x="44" y="52"/>
                </a:cubicBezTo>
                <a:cubicBezTo>
                  <a:pt x="44" y="53"/>
                  <a:pt x="44" y="53"/>
                  <a:pt x="43" y="53"/>
                </a:cubicBezTo>
                <a:cubicBezTo>
                  <a:pt x="16" y="53"/>
                  <a:pt x="16" y="53"/>
                  <a:pt x="16" y="53"/>
                </a:cubicBezTo>
                <a:cubicBezTo>
                  <a:pt x="16" y="53"/>
                  <a:pt x="15" y="53"/>
                  <a:pt x="15" y="52"/>
                </a:cubicBezTo>
                <a:cubicBezTo>
                  <a:pt x="15" y="49"/>
                  <a:pt x="15" y="49"/>
                  <a:pt x="15" y="49"/>
                </a:cubicBezTo>
                <a:cubicBezTo>
                  <a:pt x="15" y="49"/>
                  <a:pt x="16" y="48"/>
                  <a:pt x="16" y="48"/>
                </a:cubicBezTo>
                <a:cubicBezTo>
                  <a:pt x="43" y="48"/>
                  <a:pt x="43" y="48"/>
                  <a:pt x="43" y="48"/>
                </a:cubicBezTo>
                <a:cubicBezTo>
                  <a:pt x="44" y="48"/>
                  <a:pt x="44" y="49"/>
                  <a:pt x="44" y="49"/>
                </a:cubicBezTo>
                <a:close/>
                <a:moveTo>
                  <a:pt x="39" y="19"/>
                </a:moveTo>
                <a:cubicBezTo>
                  <a:pt x="54" y="19"/>
                  <a:pt x="54" y="19"/>
                  <a:pt x="54" y="19"/>
                </a:cubicBezTo>
                <a:cubicBezTo>
                  <a:pt x="53" y="18"/>
                  <a:pt x="53" y="18"/>
                  <a:pt x="53" y="18"/>
                </a:cubicBezTo>
                <a:cubicBezTo>
                  <a:pt x="41" y="6"/>
                  <a:pt x="41" y="6"/>
                  <a:pt x="41" y="6"/>
                </a:cubicBezTo>
                <a:cubicBezTo>
                  <a:pt x="41" y="5"/>
                  <a:pt x="40" y="5"/>
                  <a:pt x="39" y="5"/>
                </a:cubicBez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 name="Title 20">
            <a:extLst>
              <a:ext uri="{FF2B5EF4-FFF2-40B4-BE49-F238E27FC236}">
                <a16:creationId xmlns:a16="http://schemas.microsoft.com/office/drawing/2014/main" xmlns="" id="{3B9F2B49-C414-47FB-8737-3C381EE625C1}"/>
              </a:ext>
            </a:extLst>
          </p:cNvPr>
          <p:cNvSpPr txBox="1">
            <a:spLocks/>
          </p:cNvSpPr>
          <p:nvPr>
            <p:custDataLst>
              <p:tags r:id="rId13"/>
            </p:custDataLst>
          </p:nvPr>
        </p:nvSpPr>
        <p:spPr>
          <a:xfrm>
            <a:off x="5707807" y="6035245"/>
            <a:ext cx="3818487" cy="692497"/>
          </a:xfrm>
          <a:prstGeom prst="rect">
            <a:avLst/>
          </a:prstGeom>
        </p:spPr>
        <p:txBody>
          <a:bodyPr vert="horz" wrap="square" lIns="99064" tIns="0" rIns="9906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fr-FR" sz="1500" dirty="0">
                <a:solidFill>
                  <a:schemeClr val="accent4"/>
                </a:solidFill>
                <a:latin typeface="Century Gothic" panose="020B0502020202020204" pitchFamily="34" charset="0"/>
                <a:ea typeface="Lato Bold" panose="020F0502020204030203" pitchFamily="34" charset="0"/>
                <a:cs typeface="Lato Bold" panose="020F0502020204030203" pitchFamily="34" charset="0"/>
              </a:rPr>
              <a:t>La mise en application du RGPD nécessite donc une véritable expertise et des outils et procédures appropriés.</a:t>
            </a:r>
          </a:p>
        </p:txBody>
      </p:sp>
      <p:sp>
        <p:nvSpPr>
          <p:cNvPr id="107" name="Rectangle 106">
            <a:extLst>
              <a:ext uri="{FF2B5EF4-FFF2-40B4-BE49-F238E27FC236}">
                <a16:creationId xmlns:a16="http://schemas.microsoft.com/office/drawing/2014/main" xmlns="" id="{FC09CB3B-467C-4AD9-B12C-A65E0732F7BA}"/>
              </a:ext>
            </a:extLst>
          </p:cNvPr>
          <p:cNvSpPr/>
          <p:nvPr/>
        </p:nvSpPr>
        <p:spPr>
          <a:xfrm>
            <a:off x="103364" y="6495411"/>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1860798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base">
                                        <p:cTn id="12" dur="500" fill="hold"/>
                                        <p:tgtEl>
                                          <p:spTgt spid="133"/>
                                        </p:tgtEl>
                                        <p:attrNameLst>
                                          <p:attrName>ppt_x</p:attrName>
                                        </p:attrNameLst>
                                      </p:cBhvr>
                                      <p:tavLst>
                                        <p:tav tm="0">
                                          <p:val>
                                            <p:strVal val="#ppt_x"/>
                                          </p:val>
                                        </p:tav>
                                        <p:tav tm="100000">
                                          <p:val>
                                            <p:strVal val="#ppt_x"/>
                                          </p:val>
                                        </p:tav>
                                      </p:tavLst>
                                    </p:anim>
                                    <p:anim calcmode="lin" valueType="num">
                                      <p:cBhvr additive="base">
                                        <p:cTn id="13"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par>
                                <p:cTn id="22" presetID="53" presetClass="entr" presetSubtype="16" fill="hold"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500" fill="hold"/>
                                        <p:tgtEl>
                                          <p:spTgt spid="94"/>
                                        </p:tgtEl>
                                        <p:attrNameLst>
                                          <p:attrName>ppt_w</p:attrName>
                                        </p:attrNameLst>
                                      </p:cBhvr>
                                      <p:tavLst>
                                        <p:tav tm="0">
                                          <p:val>
                                            <p:fltVal val="0"/>
                                          </p:val>
                                        </p:tav>
                                        <p:tav tm="100000">
                                          <p:val>
                                            <p:strVal val="#ppt_w"/>
                                          </p:val>
                                        </p:tav>
                                      </p:tavLst>
                                    </p:anim>
                                    <p:anim calcmode="lin" valueType="num">
                                      <p:cBhvr>
                                        <p:cTn id="25" dur="500" fill="hold"/>
                                        <p:tgtEl>
                                          <p:spTgt spid="94"/>
                                        </p:tgtEl>
                                        <p:attrNameLst>
                                          <p:attrName>ppt_h</p:attrName>
                                        </p:attrNameLst>
                                      </p:cBhvr>
                                      <p:tavLst>
                                        <p:tav tm="0">
                                          <p:val>
                                            <p:fltVal val="0"/>
                                          </p:val>
                                        </p:tav>
                                        <p:tav tm="100000">
                                          <p:val>
                                            <p:strVal val="#ppt_h"/>
                                          </p:val>
                                        </p:tav>
                                      </p:tavLst>
                                    </p:anim>
                                    <p:animEffect transition="in" filter="fade">
                                      <p:cBhvr>
                                        <p:cTn id="26" dur="5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
                                            <p:txEl>
                                              <p:pRg st="0" end="0"/>
                                            </p:txEl>
                                          </p:spTgt>
                                        </p:tgtEl>
                                        <p:attrNameLst>
                                          <p:attrName>style.visibility</p:attrName>
                                        </p:attrNameLst>
                                      </p:cBhvr>
                                      <p:to>
                                        <p:strVal val="visible"/>
                                      </p:to>
                                    </p:set>
                                    <p:animEffect transition="in" filter="fade">
                                      <p:cBhvr>
                                        <p:cTn id="31" dur="500"/>
                                        <p:tgtEl>
                                          <p:spTgt spid="6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2">
                                            <p:txEl>
                                              <p:pRg st="2" end="2"/>
                                            </p:txEl>
                                          </p:spTgt>
                                        </p:tgtEl>
                                        <p:attrNameLst>
                                          <p:attrName>style.visibility</p:attrName>
                                        </p:attrNameLst>
                                      </p:cBhvr>
                                      <p:to>
                                        <p:strVal val="visible"/>
                                      </p:to>
                                    </p:set>
                                    <p:animEffect transition="in" filter="fade">
                                      <p:cBhvr>
                                        <p:cTn id="36" dur="500"/>
                                        <p:tgtEl>
                                          <p:spTgt spid="6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2">
                                            <p:txEl>
                                              <p:pRg st="3" end="3"/>
                                            </p:txEl>
                                          </p:spTgt>
                                        </p:tgtEl>
                                        <p:attrNameLst>
                                          <p:attrName>style.visibility</p:attrName>
                                        </p:attrNameLst>
                                      </p:cBhvr>
                                      <p:to>
                                        <p:strVal val="visible"/>
                                      </p:to>
                                    </p:set>
                                    <p:animEffect transition="in" filter="fade">
                                      <p:cBhvr>
                                        <p:cTn id="41" dur="500"/>
                                        <p:tgtEl>
                                          <p:spTgt spid="6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2">
                                            <p:txEl>
                                              <p:pRg st="4" end="4"/>
                                            </p:txEl>
                                          </p:spTgt>
                                        </p:tgtEl>
                                        <p:attrNameLst>
                                          <p:attrName>style.visibility</p:attrName>
                                        </p:attrNameLst>
                                      </p:cBhvr>
                                      <p:to>
                                        <p:strVal val="visible"/>
                                      </p:to>
                                    </p:set>
                                    <p:animEffect transition="in" filter="fade">
                                      <p:cBhvr>
                                        <p:cTn id="46" dur="500"/>
                                        <p:tgtEl>
                                          <p:spTgt spid="62">
                                            <p:txEl>
                                              <p:pRg st="4" end="4"/>
                                            </p:txEl>
                                          </p:spTgt>
                                        </p:tgtEl>
                                      </p:cBhvr>
                                    </p:animEffect>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fill="hold"/>
                                        <p:tgtEl>
                                          <p:spTgt spid="63"/>
                                        </p:tgtEl>
                                        <p:attrNameLst>
                                          <p:attrName>ppt_x</p:attrName>
                                        </p:attrNameLst>
                                      </p:cBhvr>
                                      <p:tavLst>
                                        <p:tav tm="0">
                                          <p:val>
                                            <p:strVal val="#ppt_x"/>
                                          </p:val>
                                        </p:tav>
                                        <p:tav tm="100000">
                                          <p:val>
                                            <p:strVal val="#ppt_x"/>
                                          </p:val>
                                        </p:tav>
                                      </p:tavLst>
                                    </p:anim>
                                    <p:anim calcmode="lin" valueType="num">
                                      <p:cBhvr additive="base">
                                        <p:cTn id="51" dur="500" fill="hold"/>
                                        <p:tgtEl>
                                          <p:spTgt spid="6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ppt_x"/>
                                          </p:val>
                                        </p:tav>
                                        <p:tav tm="100000">
                                          <p:val>
                                            <p:strVal val="#ppt_x"/>
                                          </p:val>
                                        </p:tav>
                                      </p:tavLst>
                                    </p:anim>
                                    <p:anim calcmode="lin" valueType="num">
                                      <p:cBhvr additive="base">
                                        <p:cTn id="55" dur="500" fill="hold"/>
                                        <p:tgtEl>
                                          <p:spTgt spid="11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500" fill="hold"/>
                                        <p:tgtEl>
                                          <p:spTgt spid="135"/>
                                        </p:tgtEl>
                                        <p:attrNameLst>
                                          <p:attrName>ppt_x</p:attrName>
                                        </p:attrNameLst>
                                      </p:cBhvr>
                                      <p:tavLst>
                                        <p:tav tm="0">
                                          <p:val>
                                            <p:strVal val="#ppt_x"/>
                                          </p:val>
                                        </p:tav>
                                        <p:tav tm="100000">
                                          <p:val>
                                            <p:strVal val="#ppt_x"/>
                                          </p:val>
                                        </p:tav>
                                      </p:tavLst>
                                    </p:anim>
                                    <p:anim calcmode="lin" valueType="num">
                                      <p:cBhvr additive="base">
                                        <p:cTn id="59"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4">
                                            <p:txEl>
                                              <p:pRg st="0" end="0"/>
                                            </p:txEl>
                                          </p:spTgt>
                                        </p:tgtEl>
                                        <p:attrNameLst>
                                          <p:attrName>style.visibility</p:attrName>
                                        </p:attrNameLst>
                                      </p:cBhvr>
                                      <p:to>
                                        <p:strVal val="visible"/>
                                      </p:to>
                                    </p:set>
                                    <p:animEffect transition="in" filter="fade">
                                      <p:cBhvr>
                                        <p:cTn id="64" dur="500"/>
                                        <p:tgtEl>
                                          <p:spTgt spid="6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4">
                                            <p:txEl>
                                              <p:pRg st="1" end="1"/>
                                            </p:txEl>
                                          </p:spTgt>
                                        </p:tgtEl>
                                        <p:attrNameLst>
                                          <p:attrName>style.visibility</p:attrName>
                                        </p:attrNameLst>
                                      </p:cBhvr>
                                      <p:to>
                                        <p:strVal val="visible"/>
                                      </p:to>
                                    </p:set>
                                    <p:animEffect transition="in" filter="fade">
                                      <p:cBhvr>
                                        <p:cTn id="69" dur="500"/>
                                        <p:tgtEl>
                                          <p:spTgt spid="64">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4">
                                            <p:txEl>
                                              <p:pRg st="2" end="2"/>
                                            </p:txEl>
                                          </p:spTgt>
                                        </p:tgtEl>
                                        <p:attrNameLst>
                                          <p:attrName>style.visibility</p:attrName>
                                        </p:attrNameLst>
                                      </p:cBhvr>
                                      <p:to>
                                        <p:strVal val="visible"/>
                                      </p:to>
                                    </p:set>
                                    <p:animEffect transition="in" filter="fade">
                                      <p:cBhvr>
                                        <p:cTn id="74" dur="500"/>
                                        <p:tgtEl>
                                          <p:spTgt spid="6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4">
                                            <p:txEl>
                                              <p:pRg st="3" end="3"/>
                                            </p:txEl>
                                          </p:spTgt>
                                        </p:tgtEl>
                                        <p:attrNameLst>
                                          <p:attrName>style.visibility</p:attrName>
                                        </p:attrNameLst>
                                      </p:cBhvr>
                                      <p:to>
                                        <p:strVal val="visible"/>
                                      </p:to>
                                    </p:set>
                                    <p:animEffect transition="in" filter="fade">
                                      <p:cBhvr>
                                        <p:cTn id="79" dur="500"/>
                                        <p:tgtEl>
                                          <p:spTgt spid="64">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4">
                                            <p:txEl>
                                              <p:pRg st="4" end="4"/>
                                            </p:txEl>
                                          </p:spTgt>
                                        </p:tgtEl>
                                        <p:attrNameLst>
                                          <p:attrName>style.visibility</p:attrName>
                                        </p:attrNameLst>
                                      </p:cBhvr>
                                      <p:to>
                                        <p:strVal val="visible"/>
                                      </p:to>
                                    </p:set>
                                    <p:animEffect transition="in" filter="fade">
                                      <p:cBhvr>
                                        <p:cTn id="84" dur="500"/>
                                        <p:tgtEl>
                                          <p:spTgt spid="64">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4">
                                            <p:txEl>
                                              <p:pRg st="5" end="5"/>
                                            </p:txEl>
                                          </p:spTgt>
                                        </p:tgtEl>
                                        <p:attrNameLst>
                                          <p:attrName>style.visibility</p:attrName>
                                        </p:attrNameLst>
                                      </p:cBhvr>
                                      <p:to>
                                        <p:strVal val="visible"/>
                                      </p:to>
                                    </p:set>
                                    <p:animEffect transition="in" filter="fade">
                                      <p:cBhvr>
                                        <p:cTn id="89" dur="500"/>
                                        <p:tgtEl>
                                          <p:spTgt spid="64">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64">
                                            <p:txEl>
                                              <p:pRg st="6" end="6"/>
                                            </p:txEl>
                                          </p:spTgt>
                                        </p:tgtEl>
                                        <p:attrNameLst>
                                          <p:attrName>style.visibility</p:attrName>
                                        </p:attrNameLst>
                                      </p:cBhvr>
                                      <p:to>
                                        <p:strVal val="visible"/>
                                      </p:to>
                                    </p:set>
                                    <p:animEffect transition="in" filter="fade">
                                      <p:cBhvr>
                                        <p:cTn id="94" dur="500"/>
                                        <p:tgtEl>
                                          <p:spTgt spid="64">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4">
                                            <p:txEl>
                                              <p:pRg st="7" end="7"/>
                                            </p:txEl>
                                          </p:spTgt>
                                        </p:tgtEl>
                                        <p:attrNameLst>
                                          <p:attrName>style.visibility</p:attrName>
                                        </p:attrNameLst>
                                      </p:cBhvr>
                                      <p:to>
                                        <p:strVal val="visible"/>
                                      </p:to>
                                    </p:set>
                                    <p:animEffect transition="in" filter="fade">
                                      <p:cBhvr>
                                        <p:cTn id="99" dur="500"/>
                                        <p:tgtEl>
                                          <p:spTgt spid="64">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64">
                                            <p:txEl>
                                              <p:pRg st="8" end="8"/>
                                            </p:txEl>
                                          </p:spTgt>
                                        </p:tgtEl>
                                        <p:attrNameLst>
                                          <p:attrName>style.visibility</p:attrName>
                                        </p:attrNameLst>
                                      </p:cBhvr>
                                      <p:to>
                                        <p:strVal val="visible"/>
                                      </p:to>
                                    </p:set>
                                    <p:animEffect transition="in" filter="fade">
                                      <p:cBhvr>
                                        <p:cTn id="104" dur="500"/>
                                        <p:tgtEl>
                                          <p:spTgt spid="64">
                                            <p:txEl>
                                              <p:pRg st="8" end="8"/>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6"/>
                                        </p:tgtEl>
                                        <p:attrNameLst>
                                          <p:attrName>style.visibility</p:attrName>
                                        </p:attrNameLst>
                                      </p:cBhvr>
                                      <p:to>
                                        <p:strVal val="visible"/>
                                      </p:to>
                                    </p:set>
                                    <p:anim calcmode="lin" valueType="num">
                                      <p:cBhvr additive="base">
                                        <p:cTn id="109" dur="500" fill="hold"/>
                                        <p:tgtEl>
                                          <p:spTgt spid="106"/>
                                        </p:tgtEl>
                                        <p:attrNameLst>
                                          <p:attrName>ppt_x</p:attrName>
                                        </p:attrNameLst>
                                      </p:cBhvr>
                                      <p:tavLst>
                                        <p:tav tm="0">
                                          <p:val>
                                            <p:strVal val="#ppt_x"/>
                                          </p:val>
                                        </p:tav>
                                        <p:tav tm="100000">
                                          <p:val>
                                            <p:strVal val="#ppt_x"/>
                                          </p:val>
                                        </p:tav>
                                      </p:tavLst>
                                    </p:anim>
                                    <p:anim calcmode="lin" valueType="num">
                                      <p:cBhvr additive="base">
                                        <p:cTn id="110" dur="500" fill="hold"/>
                                        <p:tgtEl>
                                          <p:spTgt spid="106"/>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93" grpId="0" animBg="1"/>
      <p:bldP spid="119" grpId="0" animBg="1"/>
      <p:bldP spid="133" grpId="0" animBg="1"/>
      <p:bldP spid="135" grpId="0" animBg="1"/>
      <p:bldP spid="1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a:cxnSpLocks/>
          </p:cNvCxnSpPr>
          <p:nvPr>
            <p:custDataLst>
              <p:tags r:id="rId1"/>
            </p:custDataLst>
          </p:nvPr>
        </p:nvCxnSpPr>
        <p:spPr>
          <a:xfrm>
            <a:off x="3659672" y="2099231"/>
            <a:ext cx="0" cy="3056542"/>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cxnSpLocks/>
          </p:cNvCxnSpPr>
          <p:nvPr>
            <p:custDataLst>
              <p:tags r:id="rId2"/>
            </p:custDataLst>
          </p:nvPr>
        </p:nvCxnSpPr>
        <p:spPr>
          <a:xfrm>
            <a:off x="5911615" y="2099231"/>
            <a:ext cx="0" cy="3056542"/>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1" name="TextBox 30"/>
          <p:cNvSpPr txBox="1">
            <a:spLocks noChangeArrowheads="1"/>
          </p:cNvSpPr>
          <p:nvPr>
            <p:custDataLst>
              <p:tags r:id="rId3"/>
            </p:custDataLst>
          </p:nvPr>
        </p:nvSpPr>
        <p:spPr bwMode="auto">
          <a:xfrm>
            <a:off x="3838582" y="2971415"/>
            <a:ext cx="1901864" cy="270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a:r>
              <a:rPr lang="fr-FR" sz="1000" dirty="0">
                <a:solidFill>
                  <a:schemeClr val="tx2"/>
                </a:solidFill>
                <a:latin typeface="Century Gothic" panose="020B0502020202020204" pitchFamily="34" charset="0"/>
                <a:ea typeface="Open Sans Light" panose="020B0306030504020204" pitchFamily="34" charset="0"/>
                <a:cs typeface="Lato Light"/>
              </a:rPr>
              <a:t>Le risque contentieux est à prendre au sérieux. 15 jours après la mise en application du RGPD, </a:t>
            </a:r>
            <a:r>
              <a:rPr lang="fr-FR" sz="1000" dirty="0" smtClean="0">
                <a:solidFill>
                  <a:schemeClr val="tx2"/>
                </a:solidFill>
                <a:latin typeface="Century Gothic" panose="020B0502020202020204" pitchFamily="34" charset="0"/>
                <a:ea typeface="Lato Black" panose="020F0502020204030203" pitchFamily="34" charset="0"/>
                <a:cs typeface="Lato Black" panose="020F0502020204030203" pitchFamily="34" charset="0"/>
              </a:rPr>
              <a:t>plusieurs milliers de </a:t>
            </a:r>
            <a:r>
              <a:rPr lang="fr-FR" sz="1000"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plaintes </a:t>
            </a:r>
            <a:r>
              <a:rPr lang="fr-FR" sz="1000" dirty="0">
                <a:solidFill>
                  <a:schemeClr val="tx2"/>
                </a:solidFill>
                <a:latin typeface="Century Gothic" panose="020B0502020202020204" pitchFamily="34" charset="0"/>
                <a:ea typeface="Open Sans Light" panose="020B0306030504020204" pitchFamily="34" charset="0"/>
                <a:cs typeface="Lato Light"/>
              </a:rPr>
              <a:t>avaient déjà été déposées auprès de la CNIL.</a:t>
            </a:r>
          </a:p>
          <a:p>
            <a:pPr algn="just"/>
            <a:r>
              <a:rPr lang="fr-FR" sz="1000" dirty="0">
                <a:solidFill>
                  <a:schemeClr val="tx2"/>
                </a:solidFill>
                <a:latin typeface="Century Gothic" panose="020B0502020202020204" pitchFamily="34" charset="0"/>
                <a:ea typeface="Open Sans Light" panose="020B0306030504020204" pitchFamily="34" charset="0"/>
                <a:cs typeface="Lato Light"/>
              </a:rPr>
              <a:t>Un client mécontent ou un collaborateur en froid avec l’entreprise </a:t>
            </a:r>
            <a:r>
              <a:rPr lang="fr-FR" sz="1000"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pourra se retourner </a:t>
            </a:r>
            <a:r>
              <a:rPr lang="fr-FR" sz="1000" dirty="0">
                <a:solidFill>
                  <a:schemeClr val="tx2"/>
                </a:solidFill>
                <a:latin typeface="Century Gothic" panose="020B0502020202020204" pitchFamily="34" charset="0"/>
                <a:ea typeface="Open Sans Light" panose="020B0306030504020204" pitchFamily="34" charset="0"/>
                <a:cs typeface="Lato Light"/>
              </a:rPr>
              <a:t>contre cette dernière et demander réparation en cas de non-respect du caractère personnel des données le concernant.</a:t>
            </a:r>
          </a:p>
          <a:p>
            <a:r>
              <a:rPr lang="fr-FR" sz="975" dirty="0">
                <a:solidFill>
                  <a:schemeClr val="tx2"/>
                </a:solidFill>
                <a:latin typeface="Century Gothic" panose="020B0502020202020204" pitchFamily="34" charset="0"/>
                <a:ea typeface="Open Sans Light" panose="020B0306030504020204" pitchFamily="34" charset="0"/>
                <a:cs typeface="Lato Light"/>
              </a:rPr>
              <a:t> </a:t>
            </a:r>
          </a:p>
        </p:txBody>
      </p:sp>
      <p:sp>
        <p:nvSpPr>
          <p:cNvPr id="242" name="TextBox 30"/>
          <p:cNvSpPr txBox="1">
            <a:spLocks noChangeArrowheads="1"/>
          </p:cNvSpPr>
          <p:nvPr>
            <p:custDataLst>
              <p:tags r:id="rId4"/>
            </p:custDataLst>
          </p:nvPr>
        </p:nvSpPr>
        <p:spPr bwMode="auto">
          <a:xfrm>
            <a:off x="6097569" y="2962865"/>
            <a:ext cx="195076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a:r>
              <a:rPr lang="fr-FR" sz="1000" dirty="0">
                <a:solidFill>
                  <a:schemeClr val="tx2"/>
                </a:solidFill>
                <a:latin typeface="Century Gothic" panose="020B0502020202020204" pitchFamily="34" charset="0"/>
                <a:ea typeface="Open Sans Light" panose="020B0306030504020204" pitchFamily="34" charset="0"/>
                <a:cs typeface="Lato Light"/>
              </a:rPr>
              <a:t>Au-delà du risque financier pesant sur les entreprises qui ne seraient en règle avec le RGPD, </a:t>
            </a:r>
            <a:r>
              <a:rPr lang="fr-FR" sz="1000"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la dégradation de son image </a:t>
            </a:r>
            <a:r>
              <a:rPr lang="fr-FR" sz="1000" dirty="0">
                <a:solidFill>
                  <a:schemeClr val="tx2"/>
                </a:solidFill>
                <a:latin typeface="Century Gothic" panose="020B0502020202020204" pitchFamily="34" charset="0"/>
                <a:ea typeface="Open Sans Light" panose="020B0306030504020204" pitchFamily="34" charset="0"/>
                <a:cs typeface="Lato Light"/>
              </a:rPr>
              <a:t>pourrait également être très préjudiciable pour les responsables de l’entreprise en cas de sanction, de non-conformité ou de contentieux. L’effet boule de neige pourrait vite devenir incontrôlable et ouvrir la voie à d’autres sanctions ou d’autres contentieux.</a:t>
            </a:r>
          </a:p>
        </p:txBody>
      </p:sp>
      <p:sp>
        <p:nvSpPr>
          <p:cNvPr id="245" name="TextBox 31"/>
          <p:cNvSpPr txBox="1">
            <a:spLocks noChangeArrowheads="1"/>
          </p:cNvSpPr>
          <p:nvPr>
            <p:custDataLst>
              <p:tags r:id="rId5"/>
            </p:custDataLst>
          </p:nvPr>
        </p:nvSpPr>
        <p:spPr bwMode="auto">
          <a:xfrm>
            <a:off x="4224334" y="2446462"/>
            <a:ext cx="1130438" cy="3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FR" sz="1829" b="1" dirty="0">
                <a:solidFill>
                  <a:schemeClr val="accent2"/>
                </a:solidFill>
                <a:latin typeface="Century Gothic" panose="020B0502020202020204" pitchFamily="34" charset="0"/>
                <a:cs typeface="Lato Regular"/>
              </a:rPr>
              <a:t>RISQUES</a:t>
            </a:r>
          </a:p>
        </p:txBody>
      </p:sp>
      <p:sp>
        <p:nvSpPr>
          <p:cNvPr id="246" name="Rounded Rectangle 245"/>
          <p:cNvSpPr/>
          <p:nvPr>
            <p:custDataLst>
              <p:tags r:id="rId6"/>
            </p:custDataLst>
          </p:nvPr>
        </p:nvSpPr>
        <p:spPr>
          <a:xfrm>
            <a:off x="4016609" y="2794403"/>
            <a:ext cx="1546614" cy="445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latin typeface="Lato Light"/>
            </a:endParaRPr>
          </a:p>
        </p:txBody>
      </p:sp>
      <p:sp>
        <p:nvSpPr>
          <p:cNvPr id="247" name="TextBox 31"/>
          <p:cNvSpPr txBox="1">
            <a:spLocks noChangeArrowheads="1"/>
          </p:cNvSpPr>
          <p:nvPr>
            <p:custDataLst>
              <p:tags r:id="rId7"/>
            </p:custDataLst>
          </p:nvPr>
        </p:nvSpPr>
        <p:spPr bwMode="auto">
          <a:xfrm>
            <a:off x="6593618" y="2446462"/>
            <a:ext cx="954107" cy="37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FR" sz="1829" b="1" dirty="0">
                <a:solidFill>
                  <a:schemeClr val="accent3"/>
                </a:solidFill>
                <a:latin typeface="Century Gothic" panose="020B0502020202020204" pitchFamily="34" charset="0"/>
                <a:cs typeface="Lato Regular"/>
              </a:rPr>
              <a:t>IMAGE</a:t>
            </a:r>
          </a:p>
        </p:txBody>
      </p:sp>
      <p:sp>
        <p:nvSpPr>
          <p:cNvPr id="248" name="Rounded Rectangle 247"/>
          <p:cNvSpPr/>
          <p:nvPr>
            <p:custDataLst>
              <p:tags r:id="rId8"/>
            </p:custDataLst>
          </p:nvPr>
        </p:nvSpPr>
        <p:spPr>
          <a:xfrm>
            <a:off x="6291509" y="2794403"/>
            <a:ext cx="1546614" cy="4458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latin typeface="Lato Light"/>
            </a:endParaRPr>
          </a:p>
        </p:txBody>
      </p:sp>
      <p:sp>
        <p:nvSpPr>
          <p:cNvPr id="169" name="TextBox 168"/>
          <p:cNvSpPr txBox="1"/>
          <p:nvPr>
            <p:custDataLst>
              <p:tags r:id="rId9"/>
            </p:custDataLst>
          </p:nvPr>
        </p:nvSpPr>
        <p:spPr>
          <a:xfrm>
            <a:off x="602902" y="5520935"/>
            <a:ext cx="8711920" cy="532453"/>
          </a:xfrm>
          <a:prstGeom prst="rect">
            <a:avLst/>
          </a:prstGeom>
          <a:noFill/>
        </p:spPr>
        <p:txBody>
          <a:bodyPr wrap="square" rtlCol="0">
            <a:spAutoFit/>
          </a:bodyPr>
          <a:lstStyle/>
          <a:p>
            <a:pPr algn="ctr">
              <a:lnSpc>
                <a:spcPct val="130000"/>
              </a:lnSpc>
            </a:pPr>
            <a:r>
              <a:rPr lang="fr-FR" sz="1100"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La CNIL fait office de gendarme en matière de RGPD. Ses pouvoirs sont étendus tout comme son périmètre d’action. La CNIL peut ainsi perquisitionner sans demande préalable le siège d’une entreprise entre 6h du matin et 21h.</a:t>
            </a:r>
          </a:p>
        </p:txBody>
      </p:sp>
      <p:grpSp>
        <p:nvGrpSpPr>
          <p:cNvPr id="27" name="Group 26"/>
          <p:cNvGrpSpPr/>
          <p:nvPr>
            <p:custDataLst>
              <p:tags r:id="rId10"/>
            </p:custDataLst>
          </p:nvPr>
        </p:nvGrpSpPr>
        <p:grpSpPr>
          <a:xfrm>
            <a:off x="699600" y="515272"/>
            <a:ext cx="8506800" cy="844849"/>
            <a:chOff x="5988388" y="483017"/>
            <a:chExt cx="12359700" cy="2079087"/>
          </a:xfrm>
        </p:grpSpPr>
        <p:sp>
          <p:nvSpPr>
            <p:cNvPr id="34" name="TextBox 33"/>
            <p:cNvSpPr txBox="1"/>
            <p:nvPr/>
          </p:nvSpPr>
          <p:spPr>
            <a:xfrm>
              <a:off x="5988388" y="483017"/>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Sanctions et risques</a:t>
              </a:r>
            </a:p>
          </p:txBody>
        </p:sp>
        <p:sp>
          <p:nvSpPr>
            <p:cNvPr id="35" name="Rectangle 3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Open Sans Light"/>
              </a:endParaRPr>
            </a:p>
          </p:txBody>
        </p:sp>
        <p:sp>
          <p:nvSpPr>
            <p:cNvPr id="36"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A ne surtout pas sous-estimer</a:t>
              </a:r>
              <a:endParaRPr lang="fr-FR" sz="1260" dirty="0">
                <a:solidFill>
                  <a:schemeClr val="accent1"/>
                </a:solidFill>
                <a:latin typeface="Century Gothic" panose="020B0502020202020204" pitchFamily="34" charset="0"/>
                <a:cs typeface="Lato Light"/>
              </a:endParaRPr>
            </a:p>
          </p:txBody>
        </p:sp>
      </p:grpSp>
      <p:sp>
        <p:nvSpPr>
          <p:cNvPr id="21" name="Rounded Rectangle 23">
            <a:extLst>
              <a:ext uri="{FF2B5EF4-FFF2-40B4-BE49-F238E27FC236}">
                <a16:creationId xmlns:a16="http://schemas.microsoft.com/office/drawing/2014/main" xmlns="" id="{52A99103-342D-4313-B02E-898C7B4F0FB9}"/>
              </a:ext>
            </a:extLst>
          </p:cNvPr>
          <p:cNvSpPr/>
          <p:nvPr>
            <p:custDataLst>
              <p:tags r:id="rId11"/>
            </p:custDataLst>
          </p:nvPr>
        </p:nvSpPr>
        <p:spPr>
          <a:xfrm>
            <a:off x="318175" y="227741"/>
            <a:ext cx="2299189" cy="389513"/>
          </a:xfrm>
          <a:prstGeom prst="roundRect">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200" b="1" dirty="0">
                <a:solidFill>
                  <a:schemeClr val="bg1"/>
                </a:solidFill>
                <a:latin typeface="Century Gothic" panose="020B0502020202020204" pitchFamily="34" charset="0"/>
                <a:ea typeface="Lato" charset="0"/>
                <a:cs typeface="Lato" charset="0"/>
              </a:rPr>
              <a:t>#SANCTION ET RISQUES</a:t>
            </a:r>
          </a:p>
        </p:txBody>
      </p:sp>
      <p:sp>
        <p:nvSpPr>
          <p:cNvPr id="24" name="Freeform 16">
            <a:extLst>
              <a:ext uri="{FF2B5EF4-FFF2-40B4-BE49-F238E27FC236}">
                <a16:creationId xmlns:a16="http://schemas.microsoft.com/office/drawing/2014/main" xmlns="" id="{6D8D2B62-9EA1-4E44-A291-CA09822FF439}"/>
              </a:ext>
            </a:extLst>
          </p:cNvPr>
          <p:cNvSpPr>
            <a:spLocks noEditPoints="1"/>
          </p:cNvSpPr>
          <p:nvPr>
            <p:custDataLst>
              <p:tags r:id="rId12"/>
            </p:custDataLst>
          </p:nvPr>
        </p:nvSpPr>
        <p:spPr bwMode="auto">
          <a:xfrm>
            <a:off x="6778071" y="1898936"/>
            <a:ext cx="506377" cy="484361"/>
          </a:xfrm>
          <a:custGeom>
            <a:avLst/>
            <a:gdLst>
              <a:gd name="T0" fmla="*/ 2147483646 w 64"/>
              <a:gd name="T1" fmla="*/ 2147483646 h 61"/>
              <a:gd name="T2" fmla="*/ 2147483646 w 64"/>
              <a:gd name="T3" fmla="*/ 2147483646 h 61"/>
              <a:gd name="T4" fmla="*/ 2147483646 w 64"/>
              <a:gd name="T5" fmla="*/ 2147483646 h 61"/>
              <a:gd name="T6" fmla="*/ 0 w 64"/>
              <a:gd name="T7" fmla="*/ 2147483646 h 61"/>
              <a:gd name="T8" fmla="*/ 0 w 64"/>
              <a:gd name="T9" fmla="*/ 2147483646 h 61"/>
              <a:gd name="T10" fmla="*/ 2147483646 w 64"/>
              <a:gd name="T11" fmla="*/ 2147483646 h 61"/>
              <a:gd name="T12" fmla="*/ 2147483646 w 64"/>
              <a:gd name="T13" fmla="*/ 2147483646 h 61"/>
              <a:gd name="T14" fmla="*/ 2147483646 w 64"/>
              <a:gd name="T15" fmla="*/ 2147483646 h 61"/>
              <a:gd name="T16" fmla="*/ 2147483646 w 64"/>
              <a:gd name="T17" fmla="*/ 2147483646 h 61"/>
              <a:gd name="T18" fmla="*/ 2147483646 w 64"/>
              <a:gd name="T19" fmla="*/ 2147483646 h 61"/>
              <a:gd name="T20" fmla="*/ 2147483646 w 64"/>
              <a:gd name="T21" fmla="*/ 2147483646 h 61"/>
              <a:gd name="T22" fmla="*/ 2147483646 w 64"/>
              <a:gd name="T23" fmla="*/ 2147483646 h 61"/>
              <a:gd name="T24" fmla="*/ 2147483646 w 64"/>
              <a:gd name="T25" fmla="*/ 2147483646 h 61"/>
              <a:gd name="T26" fmla="*/ 2147483646 w 64"/>
              <a:gd name="T27" fmla="*/ 2147483646 h 61"/>
              <a:gd name="T28" fmla="*/ 2147483646 w 64"/>
              <a:gd name="T29" fmla="*/ 2147483646 h 61"/>
              <a:gd name="T30" fmla="*/ 2147483646 w 64"/>
              <a:gd name="T31" fmla="*/ 2147483646 h 61"/>
              <a:gd name="T32" fmla="*/ 2147483646 w 64"/>
              <a:gd name="T33" fmla="*/ 2147483646 h 61"/>
              <a:gd name="T34" fmla="*/ 2147483646 w 64"/>
              <a:gd name="T35" fmla="*/ 2147483646 h 61"/>
              <a:gd name="T36" fmla="*/ 2147483646 w 64"/>
              <a:gd name="T37" fmla="*/ 2147483646 h 61"/>
              <a:gd name="T38" fmla="*/ 2147483646 w 64"/>
              <a:gd name="T39" fmla="*/ 2147483646 h 61"/>
              <a:gd name="T40" fmla="*/ 2147483646 w 64"/>
              <a:gd name="T41" fmla="*/ 0 h 61"/>
              <a:gd name="T42" fmla="*/ 2147483646 w 64"/>
              <a:gd name="T43" fmla="*/ 0 h 61"/>
              <a:gd name="T44" fmla="*/ 2147483646 w 64"/>
              <a:gd name="T45" fmla="*/ 0 h 61"/>
              <a:gd name="T46" fmla="*/ 2147483646 w 64"/>
              <a:gd name="T47" fmla="*/ 0 h 61"/>
              <a:gd name="T48" fmla="*/ 2147483646 w 64"/>
              <a:gd name="T49" fmla="*/ 2147483646 h 61"/>
              <a:gd name="T50" fmla="*/ 2147483646 w 64"/>
              <a:gd name="T51" fmla="*/ 2147483646 h 61"/>
              <a:gd name="T52" fmla="*/ 2147483646 w 64"/>
              <a:gd name="T53" fmla="*/ 2147483646 h 61"/>
              <a:gd name="T54" fmla="*/ 2147483646 w 64"/>
              <a:gd name="T55" fmla="*/ 2147483646 h 61"/>
              <a:gd name="T56" fmla="*/ 2147483646 w 64"/>
              <a:gd name="T57" fmla="*/ 2147483646 h 61"/>
              <a:gd name="T58" fmla="*/ 2147483646 w 64"/>
              <a:gd name="T59" fmla="*/ 2147483646 h 61"/>
              <a:gd name="T60" fmla="*/ 2147483646 w 64"/>
              <a:gd name="T61" fmla="*/ 2147483646 h 61"/>
              <a:gd name="T62" fmla="*/ 2147483646 w 64"/>
              <a:gd name="T63" fmla="*/ 2147483646 h 61"/>
              <a:gd name="T64" fmla="*/ 2147483646 w 64"/>
              <a:gd name="T65" fmla="*/ 2147483646 h 61"/>
              <a:gd name="T66" fmla="*/ 2147483646 w 64"/>
              <a:gd name="T67" fmla="*/ 2147483646 h 61"/>
              <a:gd name="T68" fmla="*/ 2147483646 w 64"/>
              <a:gd name="T69" fmla="*/ 2147483646 h 61"/>
              <a:gd name="T70" fmla="*/ 2147483646 w 64"/>
              <a:gd name="T71" fmla="*/ 2147483646 h 61"/>
              <a:gd name="T72" fmla="*/ 2147483646 w 64"/>
              <a:gd name="T73" fmla="*/ 2147483646 h 61"/>
              <a:gd name="T74" fmla="*/ 2147483646 w 64"/>
              <a:gd name="T75" fmla="*/ 2147483646 h 61"/>
              <a:gd name="T76" fmla="*/ 2147483646 w 64"/>
              <a:gd name="T77" fmla="*/ 2147483646 h 61"/>
              <a:gd name="T78" fmla="*/ 2147483646 w 64"/>
              <a:gd name="T79" fmla="*/ 2147483646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 h="61">
                <a:moveTo>
                  <a:pt x="16" y="33"/>
                </a:moveTo>
                <a:cubicBezTo>
                  <a:pt x="16" y="34"/>
                  <a:pt x="15" y="36"/>
                  <a:pt x="14" y="36"/>
                </a:cubicBezTo>
                <a:cubicBezTo>
                  <a:pt x="2" y="36"/>
                  <a:pt x="2" y="36"/>
                  <a:pt x="2" y="36"/>
                </a:cubicBezTo>
                <a:cubicBezTo>
                  <a:pt x="1" y="36"/>
                  <a:pt x="0" y="34"/>
                  <a:pt x="0" y="33"/>
                </a:cubicBezTo>
                <a:cubicBezTo>
                  <a:pt x="0" y="7"/>
                  <a:pt x="0" y="7"/>
                  <a:pt x="0" y="7"/>
                </a:cubicBezTo>
                <a:cubicBezTo>
                  <a:pt x="0" y="6"/>
                  <a:pt x="1" y="5"/>
                  <a:pt x="2" y="5"/>
                </a:cubicBezTo>
                <a:cubicBezTo>
                  <a:pt x="14" y="5"/>
                  <a:pt x="14" y="5"/>
                  <a:pt x="14" y="5"/>
                </a:cubicBezTo>
                <a:cubicBezTo>
                  <a:pt x="15" y="5"/>
                  <a:pt x="16" y="6"/>
                  <a:pt x="16" y="7"/>
                </a:cubicBezTo>
                <a:lnTo>
                  <a:pt x="16" y="33"/>
                </a:lnTo>
                <a:close/>
                <a:moveTo>
                  <a:pt x="10" y="12"/>
                </a:moveTo>
                <a:cubicBezTo>
                  <a:pt x="10" y="11"/>
                  <a:pt x="9" y="10"/>
                  <a:pt x="7" y="10"/>
                </a:cubicBezTo>
                <a:cubicBezTo>
                  <a:pt x="6" y="10"/>
                  <a:pt x="5" y="11"/>
                  <a:pt x="5" y="12"/>
                </a:cubicBezTo>
                <a:cubicBezTo>
                  <a:pt x="5" y="14"/>
                  <a:pt x="6" y="15"/>
                  <a:pt x="7" y="15"/>
                </a:cubicBezTo>
                <a:cubicBezTo>
                  <a:pt x="9" y="15"/>
                  <a:pt x="10" y="14"/>
                  <a:pt x="10" y="12"/>
                </a:cubicBezTo>
                <a:close/>
                <a:moveTo>
                  <a:pt x="62" y="27"/>
                </a:moveTo>
                <a:cubicBezTo>
                  <a:pt x="62" y="26"/>
                  <a:pt x="62" y="25"/>
                  <a:pt x="62" y="24"/>
                </a:cubicBezTo>
                <a:cubicBezTo>
                  <a:pt x="62" y="22"/>
                  <a:pt x="62" y="20"/>
                  <a:pt x="61" y="18"/>
                </a:cubicBezTo>
                <a:cubicBezTo>
                  <a:pt x="61" y="17"/>
                  <a:pt x="61" y="15"/>
                  <a:pt x="61" y="14"/>
                </a:cubicBezTo>
                <a:cubicBezTo>
                  <a:pt x="60" y="12"/>
                  <a:pt x="60" y="11"/>
                  <a:pt x="59" y="10"/>
                </a:cubicBezTo>
                <a:cubicBezTo>
                  <a:pt x="59" y="7"/>
                  <a:pt x="58" y="5"/>
                  <a:pt x="57" y="3"/>
                </a:cubicBezTo>
                <a:cubicBezTo>
                  <a:pt x="55" y="1"/>
                  <a:pt x="52" y="0"/>
                  <a:pt x="49" y="0"/>
                </a:cubicBezTo>
                <a:cubicBezTo>
                  <a:pt x="48" y="0"/>
                  <a:pt x="48" y="0"/>
                  <a:pt x="47" y="0"/>
                </a:cubicBezTo>
                <a:cubicBezTo>
                  <a:pt x="44" y="0"/>
                  <a:pt x="44" y="0"/>
                  <a:pt x="44" y="0"/>
                </a:cubicBezTo>
                <a:cubicBezTo>
                  <a:pt x="43" y="0"/>
                  <a:pt x="43" y="0"/>
                  <a:pt x="43" y="0"/>
                </a:cubicBezTo>
                <a:cubicBezTo>
                  <a:pt x="38" y="0"/>
                  <a:pt x="32" y="1"/>
                  <a:pt x="28" y="3"/>
                </a:cubicBezTo>
                <a:cubicBezTo>
                  <a:pt x="25" y="4"/>
                  <a:pt x="23" y="5"/>
                  <a:pt x="22" y="5"/>
                </a:cubicBezTo>
                <a:cubicBezTo>
                  <a:pt x="20" y="5"/>
                  <a:pt x="19" y="6"/>
                  <a:pt x="19" y="7"/>
                </a:cubicBezTo>
                <a:cubicBezTo>
                  <a:pt x="19" y="33"/>
                  <a:pt x="19" y="33"/>
                  <a:pt x="19" y="33"/>
                </a:cubicBezTo>
                <a:cubicBezTo>
                  <a:pt x="19" y="34"/>
                  <a:pt x="20" y="35"/>
                  <a:pt x="21" y="36"/>
                </a:cubicBezTo>
                <a:cubicBezTo>
                  <a:pt x="23" y="36"/>
                  <a:pt x="27" y="41"/>
                  <a:pt x="29" y="43"/>
                </a:cubicBezTo>
                <a:cubicBezTo>
                  <a:pt x="30" y="45"/>
                  <a:pt x="31" y="46"/>
                  <a:pt x="33" y="48"/>
                </a:cubicBezTo>
                <a:cubicBezTo>
                  <a:pt x="34" y="49"/>
                  <a:pt x="35" y="52"/>
                  <a:pt x="35" y="54"/>
                </a:cubicBezTo>
                <a:cubicBezTo>
                  <a:pt x="36" y="56"/>
                  <a:pt x="36" y="59"/>
                  <a:pt x="38" y="61"/>
                </a:cubicBezTo>
                <a:cubicBezTo>
                  <a:pt x="38" y="61"/>
                  <a:pt x="39" y="61"/>
                  <a:pt x="40" y="61"/>
                </a:cubicBezTo>
                <a:cubicBezTo>
                  <a:pt x="49" y="61"/>
                  <a:pt x="49" y="54"/>
                  <a:pt x="49" y="51"/>
                </a:cubicBezTo>
                <a:cubicBezTo>
                  <a:pt x="49" y="48"/>
                  <a:pt x="47" y="45"/>
                  <a:pt x="46" y="43"/>
                </a:cubicBezTo>
                <a:cubicBezTo>
                  <a:pt x="46" y="42"/>
                  <a:pt x="46" y="42"/>
                  <a:pt x="45" y="41"/>
                </a:cubicBezTo>
                <a:cubicBezTo>
                  <a:pt x="56" y="41"/>
                  <a:pt x="56" y="41"/>
                  <a:pt x="56" y="41"/>
                </a:cubicBezTo>
                <a:cubicBezTo>
                  <a:pt x="60" y="41"/>
                  <a:pt x="64" y="37"/>
                  <a:pt x="64" y="33"/>
                </a:cubicBezTo>
                <a:cubicBezTo>
                  <a:pt x="64" y="31"/>
                  <a:pt x="63" y="29"/>
                  <a:pt x="62" y="27"/>
                </a:cubicBezTo>
                <a:close/>
              </a:path>
            </a:pathLst>
          </a:custGeom>
          <a:solidFill>
            <a:schemeClr val="accent3"/>
          </a:solidFill>
          <a:ln>
            <a:noFill/>
          </a:ln>
        </p:spPr>
        <p:txBody>
          <a:bodyPr/>
          <a:lstStyle/>
          <a:p>
            <a:endParaRPr lang="fr-FR"/>
          </a:p>
        </p:txBody>
      </p:sp>
      <p:sp>
        <p:nvSpPr>
          <p:cNvPr id="25" name="Freeform 102">
            <a:extLst>
              <a:ext uri="{FF2B5EF4-FFF2-40B4-BE49-F238E27FC236}">
                <a16:creationId xmlns:a16="http://schemas.microsoft.com/office/drawing/2014/main" xmlns="" id="{7872CD17-6440-486D-8590-192A675D4A77}"/>
              </a:ext>
            </a:extLst>
          </p:cNvPr>
          <p:cNvSpPr>
            <a:spLocks/>
          </p:cNvSpPr>
          <p:nvPr>
            <p:custDataLst>
              <p:tags r:id="rId13"/>
            </p:custDataLst>
          </p:nvPr>
        </p:nvSpPr>
        <p:spPr bwMode="auto">
          <a:xfrm>
            <a:off x="4453777" y="1916798"/>
            <a:ext cx="548850" cy="545214"/>
          </a:xfrm>
          <a:custGeom>
            <a:avLst/>
            <a:gdLst>
              <a:gd name="T0" fmla="*/ 2147483646 w 70"/>
              <a:gd name="T1" fmla="*/ 2147483646 h 69"/>
              <a:gd name="T2" fmla="*/ 2147483646 w 70"/>
              <a:gd name="T3" fmla="*/ 2147483646 h 69"/>
              <a:gd name="T4" fmla="*/ 2147483646 w 70"/>
              <a:gd name="T5" fmla="*/ 2147483646 h 69"/>
              <a:gd name="T6" fmla="*/ 2147483646 w 70"/>
              <a:gd name="T7" fmla="*/ 2147483646 h 69"/>
              <a:gd name="T8" fmla="*/ 2147483646 w 70"/>
              <a:gd name="T9" fmla="*/ 2147483646 h 69"/>
              <a:gd name="T10" fmla="*/ 2147483646 w 70"/>
              <a:gd name="T11" fmla="*/ 2147483646 h 69"/>
              <a:gd name="T12" fmla="*/ 2147483646 w 70"/>
              <a:gd name="T13" fmla="*/ 2147483646 h 69"/>
              <a:gd name="T14" fmla="*/ 2147483646 w 70"/>
              <a:gd name="T15" fmla="*/ 2147483646 h 69"/>
              <a:gd name="T16" fmla="*/ 2147483646 w 70"/>
              <a:gd name="T17" fmla="*/ 2147483646 h 69"/>
              <a:gd name="T18" fmla="*/ 2147483646 w 70"/>
              <a:gd name="T19" fmla="*/ 2147483646 h 69"/>
              <a:gd name="T20" fmla="*/ 2147483646 w 70"/>
              <a:gd name="T21" fmla="*/ 2147483646 h 69"/>
              <a:gd name="T22" fmla="*/ 2147483646 w 70"/>
              <a:gd name="T23" fmla="*/ 2147483646 h 69"/>
              <a:gd name="T24" fmla="*/ 2147483646 w 70"/>
              <a:gd name="T25" fmla="*/ 2147483646 h 69"/>
              <a:gd name="T26" fmla="*/ 2147483646 w 70"/>
              <a:gd name="T27" fmla="*/ 2147483646 h 69"/>
              <a:gd name="T28" fmla="*/ 2147483646 w 70"/>
              <a:gd name="T29" fmla="*/ 2147483646 h 69"/>
              <a:gd name="T30" fmla="*/ 2147483646 w 70"/>
              <a:gd name="T31" fmla="*/ 2147483646 h 69"/>
              <a:gd name="T32" fmla="*/ 0 w 70"/>
              <a:gd name="T33" fmla="*/ 2147483646 h 69"/>
              <a:gd name="T34" fmla="*/ 2147483646 w 70"/>
              <a:gd name="T35" fmla="*/ 2147483646 h 69"/>
              <a:gd name="T36" fmla="*/ 2147483646 w 70"/>
              <a:gd name="T37" fmla="*/ 2147483646 h 69"/>
              <a:gd name="T38" fmla="*/ 2147483646 w 70"/>
              <a:gd name="T39" fmla="*/ 2147483646 h 69"/>
              <a:gd name="T40" fmla="*/ 2147483646 w 70"/>
              <a:gd name="T41" fmla="*/ 2147483646 h 69"/>
              <a:gd name="T42" fmla="*/ 2147483646 w 70"/>
              <a:gd name="T43" fmla="*/ 2147483646 h 69"/>
              <a:gd name="T44" fmla="*/ 2147483646 w 70"/>
              <a:gd name="T45" fmla="*/ 2147483646 h 69"/>
              <a:gd name="T46" fmla="*/ 2147483646 w 70"/>
              <a:gd name="T47" fmla="*/ 2147483646 h 69"/>
              <a:gd name="T48" fmla="*/ 2147483646 w 70"/>
              <a:gd name="T49" fmla="*/ 2147483646 h 69"/>
              <a:gd name="T50" fmla="*/ 2147483646 w 70"/>
              <a:gd name="T51" fmla="*/ 2147483646 h 69"/>
              <a:gd name="T52" fmla="*/ 2147483646 w 70"/>
              <a:gd name="T53" fmla="*/ 2147483646 h 69"/>
              <a:gd name="T54" fmla="*/ 2147483646 w 70"/>
              <a:gd name="T55" fmla="*/ 0 h 69"/>
              <a:gd name="T56" fmla="*/ 2147483646 w 70"/>
              <a:gd name="T57" fmla="*/ 2147483646 h 69"/>
              <a:gd name="T58" fmla="*/ 2147483646 w 70"/>
              <a:gd name="T59" fmla="*/ 2147483646 h 69"/>
              <a:gd name="T60" fmla="*/ 2147483646 w 70"/>
              <a:gd name="T61" fmla="*/ 2147483646 h 69"/>
              <a:gd name="T62" fmla="*/ 2147483646 w 70"/>
              <a:gd name="T63" fmla="*/ 2147483646 h 69"/>
              <a:gd name="T64" fmla="*/ 2147483646 w 70"/>
              <a:gd name="T65" fmla="*/ 2147483646 h 69"/>
              <a:gd name="T66" fmla="*/ 2147483646 w 70"/>
              <a:gd name="T67" fmla="*/ 2147483646 h 69"/>
              <a:gd name="T68" fmla="*/ 2147483646 w 70"/>
              <a:gd name="T69" fmla="*/ 2147483646 h 69"/>
              <a:gd name="T70" fmla="*/ 2147483646 w 70"/>
              <a:gd name="T71" fmla="*/ 2147483646 h 69"/>
              <a:gd name="T72" fmla="*/ 2147483646 w 70"/>
              <a:gd name="T73" fmla="*/ 2147483646 h 69"/>
              <a:gd name="T74" fmla="*/ 2147483646 w 70"/>
              <a:gd name="T75" fmla="*/ 2147483646 h 69"/>
              <a:gd name="T76" fmla="*/ 2147483646 w 70"/>
              <a:gd name="T77" fmla="*/ 2147483646 h 69"/>
              <a:gd name="T78" fmla="*/ 2147483646 w 70"/>
              <a:gd name="T79" fmla="*/ 2147483646 h 69"/>
              <a:gd name="T80" fmla="*/ 2147483646 w 70"/>
              <a:gd name="T81" fmla="*/ 2147483646 h 69"/>
              <a:gd name="T82" fmla="*/ 2147483646 w 70"/>
              <a:gd name="T83" fmla="*/ 2147483646 h 69"/>
              <a:gd name="T84" fmla="*/ 2147483646 w 70"/>
              <a:gd name="T85" fmla="*/ 2147483646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69">
                <a:moveTo>
                  <a:pt x="68" y="64"/>
                </a:moveTo>
                <a:cubicBezTo>
                  <a:pt x="64" y="68"/>
                  <a:pt x="64" y="68"/>
                  <a:pt x="64" y="68"/>
                </a:cubicBezTo>
                <a:cubicBezTo>
                  <a:pt x="63" y="69"/>
                  <a:pt x="62" y="69"/>
                  <a:pt x="60" y="69"/>
                </a:cubicBezTo>
                <a:cubicBezTo>
                  <a:pt x="59" y="69"/>
                  <a:pt x="57" y="69"/>
                  <a:pt x="57" y="68"/>
                </a:cubicBezTo>
                <a:cubicBezTo>
                  <a:pt x="42" y="53"/>
                  <a:pt x="42" y="53"/>
                  <a:pt x="42" y="53"/>
                </a:cubicBezTo>
                <a:cubicBezTo>
                  <a:pt x="41" y="52"/>
                  <a:pt x="40" y="51"/>
                  <a:pt x="40" y="50"/>
                </a:cubicBezTo>
                <a:cubicBezTo>
                  <a:pt x="40" y="48"/>
                  <a:pt x="41" y="47"/>
                  <a:pt x="42" y="46"/>
                </a:cubicBezTo>
                <a:cubicBezTo>
                  <a:pt x="32" y="36"/>
                  <a:pt x="32" y="36"/>
                  <a:pt x="32" y="36"/>
                </a:cubicBezTo>
                <a:cubicBezTo>
                  <a:pt x="27" y="41"/>
                  <a:pt x="27" y="41"/>
                  <a:pt x="27" y="41"/>
                </a:cubicBezTo>
                <a:cubicBezTo>
                  <a:pt x="26" y="41"/>
                  <a:pt x="26" y="41"/>
                  <a:pt x="25" y="41"/>
                </a:cubicBezTo>
                <a:cubicBezTo>
                  <a:pt x="25" y="41"/>
                  <a:pt x="24" y="41"/>
                  <a:pt x="24" y="41"/>
                </a:cubicBezTo>
                <a:cubicBezTo>
                  <a:pt x="25" y="42"/>
                  <a:pt x="26" y="43"/>
                  <a:pt x="26" y="45"/>
                </a:cubicBezTo>
                <a:cubicBezTo>
                  <a:pt x="26" y="46"/>
                  <a:pt x="26" y="47"/>
                  <a:pt x="25" y="47"/>
                </a:cubicBezTo>
                <a:cubicBezTo>
                  <a:pt x="24" y="49"/>
                  <a:pt x="22" y="51"/>
                  <a:pt x="20" y="51"/>
                </a:cubicBezTo>
                <a:cubicBezTo>
                  <a:pt x="19" y="51"/>
                  <a:pt x="18" y="50"/>
                  <a:pt x="18" y="50"/>
                </a:cubicBezTo>
                <a:cubicBezTo>
                  <a:pt x="1" y="33"/>
                  <a:pt x="1" y="33"/>
                  <a:pt x="1" y="33"/>
                </a:cubicBezTo>
                <a:cubicBezTo>
                  <a:pt x="0" y="32"/>
                  <a:pt x="0" y="31"/>
                  <a:pt x="0" y="30"/>
                </a:cubicBezTo>
                <a:cubicBezTo>
                  <a:pt x="0" y="28"/>
                  <a:pt x="2" y="27"/>
                  <a:pt x="3" y="25"/>
                </a:cubicBezTo>
                <a:cubicBezTo>
                  <a:pt x="4" y="25"/>
                  <a:pt x="5" y="24"/>
                  <a:pt x="6" y="24"/>
                </a:cubicBezTo>
                <a:cubicBezTo>
                  <a:pt x="8" y="24"/>
                  <a:pt x="9" y="25"/>
                  <a:pt x="10" y="27"/>
                </a:cubicBezTo>
                <a:cubicBezTo>
                  <a:pt x="10" y="26"/>
                  <a:pt x="10" y="26"/>
                  <a:pt x="10" y="25"/>
                </a:cubicBezTo>
                <a:cubicBezTo>
                  <a:pt x="10" y="25"/>
                  <a:pt x="10" y="24"/>
                  <a:pt x="10" y="24"/>
                </a:cubicBezTo>
                <a:cubicBezTo>
                  <a:pt x="24" y="10"/>
                  <a:pt x="24" y="10"/>
                  <a:pt x="24" y="10"/>
                </a:cubicBezTo>
                <a:cubicBezTo>
                  <a:pt x="24" y="10"/>
                  <a:pt x="25" y="9"/>
                  <a:pt x="25" y="9"/>
                </a:cubicBezTo>
                <a:cubicBezTo>
                  <a:pt x="26" y="9"/>
                  <a:pt x="26" y="10"/>
                  <a:pt x="27" y="10"/>
                </a:cubicBezTo>
                <a:cubicBezTo>
                  <a:pt x="26" y="9"/>
                  <a:pt x="25" y="8"/>
                  <a:pt x="25" y="6"/>
                </a:cubicBezTo>
                <a:cubicBezTo>
                  <a:pt x="25" y="5"/>
                  <a:pt x="25" y="4"/>
                  <a:pt x="26" y="3"/>
                </a:cubicBezTo>
                <a:cubicBezTo>
                  <a:pt x="27" y="2"/>
                  <a:pt x="28" y="0"/>
                  <a:pt x="31" y="0"/>
                </a:cubicBezTo>
                <a:cubicBezTo>
                  <a:pt x="32" y="0"/>
                  <a:pt x="33" y="0"/>
                  <a:pt x="33" y="1"/>
                </a:cubicBezTo>
                <a:cubicBezTo>
                  <a:pt x="50" y="17"/>
                  <a:pt x="50" y="17"/>
                  <a:pt x="50" y="17"/>
                </a:cubicBezTo>
                <a:cubicBezTo>
                  <a:pt x="50" y="18"/>
                  <a:pt x="51" y="19"/>
                  <a:pt x="51" y="20"/>
                </a:cubicBezTo>
                <a:cubicBezTo>
                  <a:pt x="51" y="22"/>
                  <a:pt x="49" y="24"/>
                  <a:pt x="47" y="25"/>
                </a:cubicBezTo>
                <a:cubicBezTo>
                  <a:pt x="47" y="26"/>
                  <a:pt x="46" y="26"/>
                  <a:pt x="45" y="26"/>
                </a:cubicBezTo>
                <a:cubicBezTo>
                  <a:pt x="43" y="26"/>
                  <a:pt x="42" y="25"/>
                  <a:pt x="41" y="24"/>
                </a:cubicBezTo>
                <a:cubicBezTo>
                  <a:pt x="41" y="24"/>
                  <a:pt x="41" y="25"/>
                  <a:pt x="41" y="25"/>
                </a:cubicBezTo>
                <a:cubicBezTo>
                  <a:pt x="41" y="26"/>
                  <a:pt x="41" y="26"/>
                  <a:pt x="41" y="27"/>
                </a:cubicBezTo>
                <a:cubicBezTo>
                  <a:pt x="36" y="32"/>
                  <a:pt x="36" y="32"/>
                  <a:pt x="36" y="32"/>
                </a:cubicBezTo>
                <a:cubicBezTo>
                  <a:pt x="46" y="42"/>
                  <a:pt x="46" y="42"/>
                  <a:pt x="46" y="42"/>
                </a:cubicBezTo>
                <a:cubicBezTo>
                  <a:pt x="47" y="41"/>
                  <a:pt x="48" y="40"/>
                  <a:pt x="50" y="40"/>
                </a:cubicBezTo>
                <a:cubicBezTo>
                  <a:pt x="51" y="40"/>
                  <a:pt x="53" y="41"/>
                  <a:pt x="54" y="42"/>
                </a:cubicBezTo>
                <a:cubicBezTo>
                  <a:pt x="68" y="56"/>
                  <a:pt x="68" y="56"/>
                  <a:pt x="68" y="56"/>
                </a:cubicBezTo>
                <a:cubicBezTo>
                  <a:pt x="69" y="57"/>
                  <a:pt x="70" y="59"/>
                  <a:pt x="70" y="60"/>
                </a:cubicBezTo>
                <a:cubicBezTo>
                  <a:pt x="70" y="61"/>
                  <a:pt x="69" y="63"/>
                  <a:pt x="68" y="64"/>
                </a:cubicBezTo>
                <a:close/>
              </a:path>
            </a:pathLst>
          </a:custGeom>
          <a:solidFill>
            <a:schemeClr val="accent2"/>
          </a:solidFill>
          <a:ln>
            <a:noFill/>
          </a:ln>
        </p:spPr>
        <p:txBody>
          <a:bodyPr/>
          <a:lstStyle/>
          <a:p>
            <a:endParaRPr lang="fr-FR"/>
          </a:p>
        </p:txBody>
      </p:sp>
      <p:sp>
        <p:nvSpPr>
          <p:cNvPr id="244" name="Rounded Rectangle 243"/>
          <p:cNvSpPr/>
          <p:nvPr>
            <p:custDataLst>
              <p:tags r:id="rId14"/>
            </p:custDataLst>
          </p:nvPr>
        </p:nvSpPr>
        <p:spPr>
          <a:xfrm>
            <a:off x="1794089" y="2798067"/>
            <a:ext cx="1546614" cy="445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latin typeface="Lato Light"/>
            </a:endParaRPr>
          </a:p>
        </p:txBody>
      </p:sp>
      <p:sp>
        <p:nvSpPr>
          <p:cNvPr id="243" name="TextBox 31"/>
          <p:cNvSpPr txBox="1">
            <a:spLocks noChangeArrowheads="1"/>
          </p:cNvSpPr>
          <p:nvPr>
            <p:custDataLst>
              <p:tags r:id="rId15"/>
            </p:custDataLst>
          </p:nvPr>
        </p:nvSpPr>
        <p:spPr bwMode="auto">
          <a:xfrm>
            <a:off x="1823180" y="2450126"/>
            <a:ext cx="1481496" cy="3738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FR" sz="1829" b="1" dirty="0">
                <a:solidFill>
                  <a:schemeClr val="accent1"/>
                </a:solidFill>
                <a:latin typeface="Century Gothic" panose="020B0502020202020204" pitchFamily="34" charset="0"/>
                <a:cs typeface="Lato Regular"/>
              </a:rPr>
              <a:t>SANCTIONS</a:t>
            </a:r>
          </a:p>
        </p:txBody>
      </p:sp>
      <p:sp>
        <p:nvSpPr>
          <p:cNvPr id="22" name="TextBox 30"/>
          <p:cNvSpPr txBox="1">
            <a:spLocks noChangeArrowheads="1"/>
          </p:cNvSpPr>
          <p:nvPr>
            <p:custDataLst>
              <p:tags r:id="rId16"/>
            </p:custDataLst>
          </p:nvPr>
        </p:nvSpPr>
        <p:spPr bwMode="auto">
          <a:xfrm>
            <a:off x="1666432" y="2978959"/>
            <a:ext cx="19018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a:r>
              <a:rPr lang="fr-FR" sz="1000" dirty="0">
                <a:latin typeface="Century Gothic" panose="020B0502020202020204" pitchFamily="34" charset="0"/>
                <a:ea typeface="Lato Light" panose="020F0502020204030203" pitchFamily="34" charset="0"/>
                <a:cs typeface="Lato Light" panose="020F0502020204030203" pitchFamily="34" charset="0"/>
              </a:rPr>
              <a:t>En cas de non-conformité avérée les sanctions financières encourues peuvent aller </a:t>
            </a:r>
            <a:r>
              <a:rPr lang="fr-FR" sz="1000" b="1" dirty="0">
                <a:latin typeface="Century Gothic" panose="020B0502020202020204" pitchFamily="34" charset="0"/>
                <a:ea typeface="Lato Light" panose="020F0502020204030203" pitchFamily="34" charset="0"/>
                <a:cs typeface="Lato Light" panose="020F0502020204030203" pitchFamily="34" charset="0"/>
              </a:rPr>
              <a:t>jusqu’à 4% du CA annuel </a:t>
            </a:r>
            <a:r>
              <a:rPr lang="fr-FR" sz="1000" b="1" dirty="0" smtClean="0">
                <a:latin typeface="Century Gothic" panose="020B0502020202020204" pitchFamily="34" charset="0"/>
                <a:ea typeface="Lato Light" panose="020F0502020204030203" pitchFamily="34" charset="0"/>
                <a:cs typeface="Lato Light" panose="020F0502020204030203" pitchFamily="34" charset="0"/>
              </a:rPr>
              <a:t>global </a:t>
            </a:r>
            <a:r>
              <a:rPr lang="fr-FR" sz="1000" b="1" dirty="0">
                <a:latin typeface="Century Gothic" panose="020B0502020202020204" pitchFamily="34" charset="0"/>
                <a:ea typeface="Lato Light" panose="020F0502020204030203" pitchFamily="34" charset="0"/>
                <a:cs typeface="Lato Light" panose="020F0502020204030203" pitchFamily="34" charset="0"/>
              </a:rPr>
              <a:t>de l’entreprise. </a:t>
            </a:r>
            <a:endParaRPr lang="fr-FR" sz="1000" dirty="0">
              <a:latin typeface="Century Gothic" panose="020B0502020202020204" pitchFamily="34" charset="0"/>
              <a:ea typeface="Lato Light" panose="020F0502020204030203" pitchFamily="34" charset="0"/>
              <a:cs typeface="Lato Light" panose="020F0502020204030203" pitchFamily="34" charset="0"/>
            </a:endParaRPr>
          </a:p>
        </p:txBody>
      </p:sp>
      <p:sp>
        <p:nvSpPr>
          <p:cNvPr id="26" name="Freeform 124">
            <a:extLst>
              <a:ext uri="{FF2B5EF4-FFF2-40B4-BE49-F238E27FC236}">
                <a16:creationId xmlns:a16="http://schemas.microsoft.com/office/drawing/2014/main" xmlns="" id="{DFEEA734-BB9C-451F-9419-6219340218ED}"/>
              </a:ext>
            </a:extLst>
          </p:cNvPr>
          <p:cNvSpPr>
            <a:spLocks noEditPoints="1"/>
          </p:cNvSpPr>
          <p:nvPr>
            <p:custDataLst>
              <p:tags r:id="rId17"/>
            </p:custDataLst>
          </p:nvPr>
        </p:nvSpPr>
        <p:spPr bwMode="auto">
          <a:xfrm>
            <a:off x="2245035" y="2018665"/>
            <a:ext cx="637785" cy="373820"/>
          </a:xfrm>
          <a:custGeom>
            <a:avLst/>
            <a:gdLst>
              <a:gd name="T0" fmla="*/ 2147483646 w 68"/>
              <a:gd name="T1" fmla="*/ 2147483646 h 46"/>
              <a:gd name="T2" fmla="*/ 2147483646 w 68"/>
              <a:gd name="T3" fmla="*/ 2147483646 h 46"/>
              <a:gd name="T4" fmla="*/ 2147483646 w 68"/>
              <a:gd name="T5" fmla="*/ 2147483646 h 46"/>
              <a:gd name="T6" fmla="*/ 0 w 68"/>
              <a:gd name="T7" fmla="*/ 2147483646 h 46"/>
              <a:gd name="T8" fmla="*/ 0 w 68"/>
              <a:gd name="T9" fmla="*/ 2147483646 h 46"/>
              <a:gd name="T10" fmla="*/ 2147483646 w 68"/>
              <a:gd name="T11" fmla="*/ 0 h 46"/>
              <a:gd name="T12" fmla="*/ 2147483646 w 68"/>
              <a:gd name="T13" fmla="*/ 0 h 46"/>
              <a:gd name="T14" fmla="*/ 2147483646 w 68"/>
              <a:gd name="T15" fmla="*/ 2147483646 h 46"/>
              <a:gd name="T16" fmla="*/ 2147483646 w 68"/>
              <a:gd name="T17" fmla="*/ 2147483646 h 46"/>
              <a:gd name="T18" fmla="*/ 2147483646 w 68"/>
              <a:gd name="T19" fmla="*/ 2147483646 h 46"/>
              <a:gd name="T20" fmla="*/ 2147483646 w 68"/>
              <a:gd name="T21" fmla="*/ 2147483646 h 46"/>
              <a:gd name="T22" fmla="*/ 2147483646 w 68"/>
              <a:gd name="T23" fmla="*/ 2147483646 h 46"/>
              <a:gd name="T24" fmla="*/ 2147483646 w 68"/>
              <a:gd name="T25" fmla="*/ 2147483646 h 46"/>
              <a:gd name="T26" fmla="*/ 2147483646 w 68"/>
              <a:gd name="T27" fmla="*/ 2147483646 h 46"/>
              <a:gd name="T28" fmla="*/ 2147483646 w 68"/>
              <a:gd name="T29" fmla="*/ 2147483646 h 46"/>
              <a:gd name="T30" fmla="*/ 2147483646 w 68"/>
              <a:gd name="T31" fmla="*/ 2147483646 h 46"/>
              <a:gd name="T32" fmla="*/ 2147483646 w 68"/>
              <a:gd name="T33" fmla="*/ 2147483646 h 46"/>
              <a:gd name="T34" fmla="*/ 2147483646 w 68"/>
              <a:gd name="T35" fmla="*/ 2147483646 h 46"/>
              <a:gd name="T36" fmla="*/ 2147483646 w 68"/>
              <a:gd name="T37" fmla="*/ 2147483646 h 46"/>
              <a:gd name="T38" fmla="*/ 2147483646 w 68"/>
              <a:gd name="T39" fmla="*/ 2147483646 h 46"/>
              <a:gd name="T40" fmla="*/ 2147483646 w 68"/>
              <a:gd name="T41" fmla="*/ 2147483646 h 46"/>
              <a:gd name="T42" fmla="*/ 2147483646 w 68"/>
              <a:gd name="T43" fmla="*/ 2147483646 h 46"/>
              <a:gd name="T44" fmla="*/ 2147483646 w 68"/>
              <a:gd name="T45" fmla="*/ 2147483646 h 46"/>
              <a:gd name="T46" fmla="*/ 2147483646 w 68"/>
              <a:gd name="T47" fmla="*/ 2147483646 h 46"/>
              <a:gd name="T48" fmla="*/ 2147483646 w 68"/>
              <a:gd name="T49" fmla="*/ 2147483646 h 46"/>
              <a:gd name="T50" fmla="*/ 2147483646 w 68"/>
              <a:gd name="T51" fmla="*/ 2147483646 h 46"/>
              <a:gd name="T52" fmla="*/ 2147483646 w 68"/>
              <a:gd name="T53" fmla="*/ 2147483646 h 46"/>
              <a:gd name="T54" fmla="*/ 2147483646 w 68"/>
              <a:gd name="T55" fmla="*/ 2147483646 h 46"/>
              <a:gd name="T56" fmla="*/ 2147483646 w 68"/>
              <a:gd name="T57" fmla="*/ 2147483646 h 46"/>
              <a:gd name="T58" fmla="*/ 2147483646 w 68"/>
              <a:gd name="T59" fmla="*/ 2147483646 h 46"/>
              <a:gd name="T60" fmla="*/ 2147483646 w 68"/>
              <a:gd name="T61" fmla="*/ 2147483646 h 46"/>
              <a:gd name="T62" fmla="*/ 2147483646 w 68"/>
              <a:gd name="T63" fmla="*/ 2147483646 h 46"/>
              <a:gd name="T64" fmla="*/ 2147483646 w 68"/>
              <a:gd name="T65" fmla="*/ 2147483646 h 46"/>
              <a:gd name="T66" fmla="*/ 2147483646 w 68"/>
              <a:gd name="T67" fmla="*/ 2147483646 h 46"/>
              <a:gd name="T68" fmla="*/ 2147483646 w 68"/>
              <a:gd name="T69" fmla="*/ 2147483646 h 46"/>
              <a:gd name="T70" fmla="*/ 2147483646 w 68"/>
              <a:gd name="T71" fmla="*/ 2147483646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chemeClr val="accent1"/>
          </a:solidFill>
          <a:ln>
            <a:noFill/>
          </a:ln>
        </p:spPr>
        <p:txBody>
          <a:bodyPr/>
          <a:lstStyle/>
          <a:p>
            <a:endParaRPr lang="fr-FR"/>
          </a:p>
        </p:txBody>
      </p:sp>
    </p:spTree>
    <p:extLst>
      <p:ext uri="{BB962C8B-B14F-4D97-AF65-F5344CB8AC3E}">
        <p14:creationId xmlns:p14="http://schemas.microsoft.com/office/powerpoint/2010/main" val="538188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3"/>
                                        </p:tgtEl>
                                        <p:attrNameLst>
                                          <p:attrName>style.visibility</p:attrName>
                                        </p:attrNameLst>
                                      </p:cBhvr>
                                      <p:to>
                                        <p:strVal val="visible"/>
                                      </p:to>
                                    </p:set>
                                    <p:anim calcmode="lin" valueType="num">
                                      <p:cBhvr additive="base">
                                        <p:cTn id="23" dur="500" fill="hold"/>
                                        <p:tgtEl>
                                          <p:spTgt spid="243"/>
                                        </p:tgtEl>
                                        <p:attrNameLst>
                                          <p:attrName>ppt_x</p:attrName>
                                        </p:attrNameLst>
                                      </p:cBhvr>
                                      <p:tavLst>
                                        <p:tav tm="0">
                                          <p:val>
                                            <p:strVal val="#ppt_x"/>
                                          </p:val>
                                        </p:tav>
                                        <p:tav tm="100000">
                                          <p:val>
                                            <p:strVal val="#ppt_x"/>
                                          </p:val>
                                        </p:tav>
                                      </p:tavLst>
                                    </p:anim>
                                    <p:anim calcmode="lin" valueType="num">
                                      <p:cBhvr additive="base">
                                        <p:cTn id="24" dur="500" fill="hold"/>
                                        <p:tgtEl>
                                          <p:spTgt spid="2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4"/>
                                        </p:tgtEl>
                                        <p:attrNameLst>
                                          <p:attrName>style.visibility</p:attrName>
                                        </p:attrNameLst>
                                      </p:cBhvr>
                                      <p:to>
                                        <p:strVal val="visible"/>
                                      </p:to>
                                    </p:set>
                                    <p:anim calcmode="lin" valueType="num">
                                      <p:cBhvr additive="base">
                                        <p:cTn id="27" dur="500" fill="hold"/>
                                        <p:tgtEl>
                                          <p:spTgt spid="244"/>
                                        </p:tgtEl>
                                        <p:attrNameLst>
                                          <p:attrName>ppt_x</p:attrName>
                                        </p:attrNameLst>
                                      </p:cBhvr>
                                      <p:tavLst>
                                        <p:tav tm="0">
                                          <p:val>
                                            <p:strVal val="#ppt_x"/>
                                          </p:val>
                                        </p:tav>
                                        <p:tav tm="100000">
                                          <p:val>
                                            <p:strVal val="#ppt_x"/>
                                          </p:val>
                                        </p:tav>
                                      </p:tavLst>
                                    </p:anim>
                                    <p:anim calcmode="lin" valueType="num">
                                      <p:cBhvr additive="base">
                                        <p:cTn id="28" dur="500" fill="hold"/>
                                        <p:tgtEl>
                                          <p:spTgt spid="24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280"/>
                                        </p:tgtEl>
                                        <p:attrNameLst>
                                          <p:attrName>style.visibility</p:attrName>
                                        </p:attrNameLst>
                                      </p:cBhvr>
                                      <p:to>
                                        <p:strVal val="visible"/>
                                      </p:to>
                                    </p:set>
                                    <p:anim calcmode="lin" valueType="num">
                                      <p:cBhvr additive="base">
                                        <p:cTn id="32" dur="500" fill="hold"/>
                                        <p:tgtEl>
                                          <p:spTgt spid="280"/>
                                        </p:tgtEl>
                                        <p:attrNameLst>
                                          <p:attrName>ppt_x</p:attrName>
                                        </p:attrNameLst>
                                      </p:cBhvr>
                                      <p:tavLst>
                                        <p:tav tm="0">
                                          <p:val>
                                            <p:strVal val="#ppt_x"/>
                                          </p:val>
                                        </p:tav>
                                        <p:tav tm="100000">
                                          <p:val>
                                            <p:strVal val="#ppt_x"/>
                                          </p:val>
                                        </p:tav>
                                      </p:tavLst>
                                    </p:anim>
                                    <p:anim calcmode="lin" valueType="num">
                                      <p:cBhvr additive="base">
                                        <p:cTn id="33" dur="500" fill="hold"/>
                                        <p:tgtEl>
                                          <p:spTgt spid="280"/>
                                        </p:tgtEl>
                                        <p:attrNameLst>
                                          <p:attrName>ppt_y</p:attrName>
                                        </p:attrNameLst>
                                      </p:cBhvr>
                                      <p:tavLst>
                                        <p:tav tm="0">
                                          <p:val>
                                            <p:strVal val="1+#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5"/>
                                        </p:tgtEl>
                                        <p:attrNameLst>
                                          <p:attrName>style.visibility</p:attrName>
                                        </p:attrNameLst>
                                      </p:cBhvr>
                                      <p:to>
                                        <p:strVal val="visible"/>
                                      </p:to>
                                    </p:set>
                                    <p:anim calcmode="lin" valueType="num">
                                      <p:cBhvr additive="base">
                                        <p:cTn id="41" dur="500" fill="hold"/>
                                        <p:tgtEl>
                                          <p:spTgt spid="245"/>
                                        </p:tgtEl>
                                        <p:attrNameLst>
                                          <p:attrName>ppt_x</p:attrName>
                                        </p:attrNameLst>
                                      </p:cBhvr>
                                      <p:tavLst>
                                        <p:tav tm="0">
                                          <p:val>
                                            <p:strVal val="#ppt_x"/>
                                          </p:val>
                                        </p:tav>
                                        <p:tav tm="100000">
                                          <p:val>
                                            <p:strVal val="#ppt_x"/>
                                          </p:val>
                                        </p:tav>
                                      </p:tavLst>
                                    </p:anim>
                                    <p:anim calcmode="lin" valueType="num">
                                      <p:cBhvr additive="base">
                                        <p:cTn id="42" dur="500" fill="hold"/>
                                        <p:tgtEl>
                                          <p:spTgt spid="2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6"/>
                                        </p:tgtEl>
                                        <p:attrNameLst>
                                          <p:attrName>style.visibility</p:attrName>
                                        </p:attrNameLst>
                                      </p:cBhvr>
                                      <p:to>
                                        <p:strVal val="visible"/>
                                      </p:to>
                                    </p:set>
                                    <p:anim calcmode="lin" valueType="num">
                                      <p:cBhvr additive="base">
                                        <p:cTn id="45" dur="500" fill="hold"/>
                                        <p:tgtEl>
                                          <p:spTgt spid="246"/>
                                        </p:tgtEl>
                                        <p:attrNameLst>
                                          <p:attrName>ppt_x</p:attrName>
                                        </p:attrNameLst>
                                      </p:cBhvr>
                                      <p:tavLst>
                                        <p:tav tm="0">
                                          <p:val>
                                            <p:strVal val="#ppt_x"/>
                                          </p:val>
                                        </p:tav>
                                        <p:tav tm="100000">
                                          <p:val>
                                            <p:strVal val="#ppt_x"/>
                                          </p:val>
                                        </p:tav>
                                      </p:tavLst>
                                    </p:anim>
                                    <p:anim calcmode="lin" valueType="num">
                                      <p:cBhvr additive="base">
                                        <p:cTn id="46" dur="500" fill="hold"/>
                                        <p:tgtEl>
                                          <p:spTgt spid="24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41"/>
                                        </p:tgtEl>
                                        <p:attrNameLst>
                                          <p:attrName>style.visibility</p:attrName>
                                        </p:attrNameLst>
                                      </p:cBhvr>
                                      <p:to>
                                        <p:strVal val="visible"/>
                                      </p:to>
                                    </p:set>
                                    <p:animEffect transition="in" filter="fade">
                                      <p:cBhvr>
                                        <p:cTn id="54" dur="500"/>
                                        <p:tgtEl>
                                          <p:spTgt spid="241"/>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81"/>
                                        </p:tgtEl>
                                        <p:attrNameLst>
                                          <p:attrName>style.visibility</p:attrName>
                                        </p:attrNameLst>
                                      </p:cBhvr>
                                      <p:to>
                                        <p:strVal val="visible"/>
                                      </p:to>
                                    </p:set>
                                    <p:animEffect transition="in" filter="fade">
                                      <p:cBhvr>
                                        <p:cTn id="58" dur="500"/>
                                        <p:tgtEl>
                                          <p:spTgt spid="28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7"/>
                                        </p:tgtEl>
                                        <p:attrNameLst>
                                          <p:attrName>style.visibility</p:attrName>
                                        </p:attrNameLst>
                                      </p:cBhvr>
                                      <p:to>
                                        <p:strVal val="visible"/>
                                      </p:to>
                                    </p:set>
                                    <p:anim calcmode="lin" valueType="num">
                                      <p:cBhvr additive="base">
                                        <p:cTn id="63" dur="500" fill="hold"/>
                                        <p:tgtEl>
                                          <p:spTgt spid="247"/>
                                        </p:tgtEl>
                                        <p:attrNameLst>
                                          <p:attrName>ppt_x</p:attrName>
                                        </p:attrNameLst>
                                      </p:cBhvr>
                                      <p:tavLst>
                                        <p:tav tm="0">
                                          <p:val>
                                            <p:strVal val="#ppt_x"/>
                                          </p:val>
                                        </p:tav>
                                        <p:tav tm="100000">
                                          <p:val>
                                            <p:strVal val="#ppt_x"/>
                                          </p:val>
                                        </p:tav>
                                      </p:tavLst>
                                    </p:anim>
                                    <p:anim calcmode="lin" valueType="num">
                                      <p:cBhvr additive="base">
                                        <p:cTn id="64" dur="500" fill="hold"/>
                                        <p:tgtEl>
                                          <p:spTgt spid="24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8"/>
                                        </p:tgtEl>
                                        <p:attrNameLst>
                                          <p:attrName>style.visibility</p:attrName>
                                        </p:attrNameLst>
                                      </p:cBhvr>
                                      <p:to>
                                        <p:strVal val="visible"/>
                                      </p:to>
                                    </p:set>
                                    <p:anim calcmode="lin" valueType="num">
                                      <p:cBhvr additive="base">
                                        <p:cTn id="67" dur="500" fill="hold"/>
                                        <p:tgtEl>
                                          <p:spTgt spid="248"/>
                                        </p:tgtEl>
                                        <p:attrNameLst>
                                          <p:attrName>ppt_x</p:attrName>
                                        </p:attrNameLst>
                                      </p:cBhvr>
                                      <p:tavLst>
                                        <p:tav tm="0">
                                          <p:val>
                                            <p:strVal val="#ppt_x"/>
                                          </p:val>
                                        </p:tav>
                                        <p:tav tm="100000">
                                          <p:val>
                                            <p:strVal val="#ppt_x"/>
                                          </p:val>
                                        </p:tav>
                                      </p:tavLst>
                                    </p:anim>
                                    <p:anim calcmode="lin" valueType="num">
                                      <p:cBhvr additive="base">
                                        <p:cTn id="68" dur="500" fill="hold"/>
                                        <p:tgtEl>
                                          <p:spTgt spid="24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42"/>
                                        </p:tgtEl>
                                        <p:attrNameLst>
                                          <p:attrName>style.visibility</p:attrName>
                                        </p:attrNameLst>
                                      </p:cBhvr>
                                      <p:to>
                                        <p:strVal val="visible"/>
                                      </p:to>
                                    </p:set>
                                    <p:animEffect transition="in" filter="fade">
                                      <p:cBhvr>
                                        <p:cTn id="76" dur="500"/>
                                        <p:tgtEl>
                                          <p:spTgt spid="2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69"/>
                                        </p:tgtEl>
                                        <p:attrNameLst>
                                          <p:attrName>style.visibility</p:attrName>
                                        </p:attrNameLst>
                                      </p:cBhvr>
                                      <p:to>
                                        <p:strVal val="visible"/>
                                      </p:to>
                                    </p:set>
                                    <p:animEffect transition="in" filter="fade">
                                      <p:cBhvr>
                                        <p:cTn id="8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p:bldP spid="245" grpId="0"/>
      <p:bldP spid="246" grpId="0" animBg="1"/>
      <p:bldP spid="247" grpId="0"/>
      <p:bldP spid="248" grpId="0" animBg="1"/>
      <p:bldP spid="169" grpId="0"/>
      <p:bldP spid="21" grpId="0" animBg="1"/>
      <p:bldP spid="24" grpId="0" animBg="1"/>
      <p:bldP spid="25" grpId="0" animBg="1"/>
      <p:bldP spid="244" grpId="0" animBg="1"/>
      <p:bldP spid="243" grpId="0"/>
      <p:bldP spid="22"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109CF6D0-B4A9-4483-AE55-318C41124337}"/>
              </a:ext>
            </a:extLst>
          </p:cNvPr>
          <p:cNvSpPr/>
          <p:nvPr>
            <p:custDataLst>
              <p:tags r:id="rId1"/>
            </p:custDataLst>
          </p:nvPr>
        </p:nvSpPr>
        <p:spPr>
          <a:xfrm>
            <a:off x="0" y="0"/>
            <a:ext cx="9906000" cy="6858000"/>
          </a:xfrm>
          <a:prstGeom prst="rect">
            <a:avLst/>
          </a:prstGeom>
          <a:gradFill flip="none" rotWithShape="1">
            <a:gsLst>
              <a:gs pos="0">
                <a:srgbClr val="00EFBF">
                  <a:alpha val="79000"/>
                </a:srgbClr>
              </a:gs>
              <a:gs pos="83000">
                <a:srgbClr val="3B1F4D">
                  <a:alpha val="80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dirty="0">
              <a:latin typeface="Lato Light" charset="0"/>
            </a:endParaRPr>
          </a:p>
        </p:txBody>
      </p:sp>
      <p:grpSp>
        <p:nvGrpSpPr>
          <p:cNvPr id="30" name="Group 29"/>
          <p:cNvGrpSpPr/>
          <p:nvPr>
            <p:custDataLst>
              <p:tags r:id="rId2"/>
            </p:custDataLst>
          </p:nvPr>
        </p:nvGrpSpPr>
        <p:grpSpPr>
          <a:xfrm>
            <a:off x="4034534" y="2667731"/>
            <a:ext cx="1514584" cy="1486287"/>
            <a:chOff x="15211774" y="4071138"/>
            <a:chExt cx="3727235" cy="3657600"/>
          </a:xfrm>
          <a:solidFill>
            <a:schemeClr val="tx2"/>
          </a:solidFill>
        </p:grpSpPr>
        <p:sp>
          <p:nvSpPr>
            <p:cNvPr id="31" name="Rectangle 30"/>
            <p:cNvSpPr/>
            <p:nvPr/>
          </p:nvSpPr>
          <p:spPr>
            <a:xfrm>
              <a:off x="15211774" y="4071138"/>
              <a:ext cx="3632200" cy="3657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2" name="TextBox 31"/>
            <p:cNvSpPr txBox="1"/>
            <p:nvPr/>
          </p:nvSpPr>
          <p:spPr>
            <a:xfrm>
              <a:off x="15399713" y="4332411"/>
              <a:ext cx="3539296" cy="2044998"/>
            </a:xfrm>
            <a:prstGeom prst="rect">
              <a:avLst/>
            </a:prstGeom>
            <a:grpFill/>
          </p:spPr>
          <p:txBody>
            <a:bodyPr wrap="none" rtlCol="0" anchor="ctr" anchorCtr="0">
              <a:spAutoFit/>
            </a:bodyPr>
            <a:lstStyle/>
            <a:p>
              <a:r>
                <a:rPr lang="fr-FR" sz="1600" b="1" dirty="0">
                  <a:solidFill>
                    <a:schemeClr val="bg1"/>
                  </a:solidFill>
                  <a:latin typeface="Century Gothic" panose="020B0502020202020204" pitchFamily="34" charset="0"/>
                  <a:ea typeface="Lato Black" charset="0"/>
                  <a:cs typeface="Lato Black" charset="0"/>
                </a:rPr>
                <a:t>RGPD</a:t>
              </a:r>
            </a:p>
            <a:p>
              <a:r>
                <a:rPr lang="fr-FR" sz="1600" b="1" dirty="0">
                  <a:solidFill>
                    <a:schemeClr val="bg1"/>
                  </a:solidFill>
                  <a:latin typeface="Century Gothic" panose="020B0502020202020204" pitchFamily="34" charset="0"/>
                  <a:ea typeface="Lato Black" charset="0"/>
                  <a:cs typeface="Lato Black" charset="0"/>
                </a:rPr>
                <a:t>99 articles</a:t>
              </a:r>
            </a:p>
            <a:p>
              <a:r>
                <a:rPr lang="fr-FR" sz="1600" b="1" dirty="0">
                  <a:solidFill>
                    <a:schemeClr val="bg1"/>
                  </a:solidFill>
                  <a:latin typeface="Century Gothic" panose="020B0502020202020204" pitchFamily="34" charset="0"/>
                  <a:ea typeface="Lato Black" charset="0"/>
                  <a:cs typeface="Lato Black" charset="0"/>
                </a:rPr>
                <a:t>à respecter !</a:t>
              </a:r>
            </a:p>
          </p:txBody>
        </p:sp>
        <p:sp>
          <p:nvSpPr>
            <p:cNvPr id="33" name="Shape 2721"/>
            <p:cNvSpPr/>
            <p:nvPr/>
          </p:nvSpPr>
          <p:spPr>
            <a:xfrm>
              <a:off x="17729200" y="6534174"/>
              <a:ext cx="866332" cy="86803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bg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FR" sz="1219" dirty="0"/>
            </a:p>
          </p:txBody>
        </p:sp>
      </p:grpSp>
      <p:sp>
        <p:nvSpPr>
          <p:cNvPr id="13" name="TextBox 12"/>
          <p:cNvSpPr txBox="1"/>
          <p:nvPr>
            <p:custDataLst>
              <p:tags r:id="rId3"/>
            </p:custDataLst>
          </p:nvPr>
        </p:nvSpPr>
        <p:spPr>
          <a:xfrm>
            <a:off x="1248704" y="2731394"/>
            <a:ext cx="2262158" cy="1015663"/>
          </a:xfrm>
          <a:prstGeom prst="rect">
            <a:avLst/>
          </a:prstGeom>
          <a:noFill/>
        </p:spPr>
        <p:txBody>
          <a:bodyPr wrap="none" rtlCol="0">
            <a:spAutoFit/>
          </a:bodyPr>
          <a:lstStyle/>
          <a:p>
            <a:pPr algn="r"/>
            <a:r>
              <a:rPr lang="fr-FR" sz="3600" b="1" dirty="0">
                <a:solidFill>
                  <a:schemeClr val="bg1"/>
                </a:solidFill>
                <a:latin typeface="Century Gothic" panose="020B0502020202020204" pitchFamily="34" charset="0"/>
                <a:ea typeface="Lato Black" charset="0"/>
                <a:cs typeface="Lato Black" charset="0"/>
              </a:rPr>
              <a:t>UN POINT</a:t>
            </a:r>
          </a:p>
          <a:p>
            <a:pPr algn="r"/>
            <a:r>
              <a:rPr lang="fr-FR" sz="2400" b="1" dirty="0">
                <a:solidFill>
                  <a:schemeClr val="bg1"/>
                </a:solidFill>
                <a:latin typeface="Century Gothic" panose="020B0502020202020204" pitchFamily="34" charset="0"/>
                <a:ea typeface="Lato Black" charset="0"/>
                <a:cs typeface="Lato Black" charset="0"/>
              </a:rPr>
              <a:t>sur le RGPD…</a:t>
            </a:r>
          </a:p>
        </p:txBody>
      </p:sp>
      <p:grpSp>
        <p:nvGrpSpPr>
          <p:cNvPr id="16" name="Group 15"/>
          <p:cNvGrpSpPr/>
          <p:nvPr>
            <p:custDataLst>
              <p:tags r:id="rId4"/>
            </p:custDataLst>
          </p:nvPr>
        </p:nvGrpSpPr>
        <p:grpSpPr>
          <a:xfrm>
            <a:off x="1365548" y="3771867"/>
            <a:ext cx="2038391" cy="92268"/>
            <a:chOff x="6927228" y="7552706"/>
            <a:chExt cx="5016271" cy="227062"/>
          </a:xfrm>
        </p:grpSpPr>
        <p:sp>
          <p:nvSpPr>
            <p:cNvPr id="17" name="Oval 16"/>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18" name="Oval 17"/>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19" name="Oval 18"/>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0" name="Oval 19"/>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1" name="Oval 20"/>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2" name="Oval 21"/>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4" name="Oval 23"/>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6" name="Oval 25"/>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7" name="Oval 26"/>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8" name="Oval 27"/>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9" name="Oval 28"/>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4" name="Oval 33"/>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5" name="Oval 34"/>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6" name="Oval 35"/>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7" name="Oval 36"/>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8" name="Oval 37"/>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9" name="Oval 38"/>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0" name="Oval 39"/>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1" name="Oval 40"/>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2" name="Oval 41"/>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3" name="Oval 42"/>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4" name="Oval 43"/>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5" name="Oval 44"/>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6" name="Oval 45"/>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7" name="Oval 46"/>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8" name="Oval 47"/>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9" name="Oval 48"/>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0" name="Oval 49"/>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1" name="Oval 50"/>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2" name="Oval 51"/>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3" name="Oval 52"/>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4" name="Oval 53"/>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5" name="Oval 54"/>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6" name="Oval 55"/>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7" name="Oval 56"/>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8" name="Oval 57"/>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9" name="Oval 58"/>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0" name="Oval 59"/>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1" name="Oval 60"/>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2" name="Oval 61"/>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3" name="Oval 62"/>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4" name="Oval 63"/>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5" name="Oval 64"/>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6" name="Oval 65"/>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7" name="Oval 66"/>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8" name="Oval 67"/>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9" name="Oval 68"/>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70" name="Oval 69"/>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grpSp>
      <p:sp>
        <p:nvSpPr>
          <p:cNvPr id="71" name="Subtitle 2"/>
          <p:cNvSpPr txBox="1">
            <a:spLocks/>
          </p:cNvSpPr>
          <p:nvPr>
            <p:custDataLst>
              <p:tags r:id="rId5"/>
            </p:custDataLst>
          </p:nvPr>
        </p:nvSpPr>
        <p:spPr>
          <a:xfrm>
            <a:off x="761269" y="4126606"/>
            <a:ext cx="2749593" cy="985064"/>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42"/>
              </a:lnSpc>
            </a:pPr>
            <a:r>
              <a:rPr lang="fr-FR" sz="1057" dirty="0">
                <a:solidFill>
                  <a:schemeClr val="bg1"/>
                </a:solidFill>
                <a:latin typeface="Century Gothic" panose="020B0502020202020204" pitchFamily="34" charset="0"/>
                <a:ea typeface="Lato Light" charset="0"/>
                <a:cs typeface="Lato Light" charset="0"/>
              </a:rPr>
              <a:t>Quoi, qui, quand ?</a:t>
            </a:r>
          </a:p>
          <a:p>
            <a:pPr algn="r">
              <a:lnSpc>
                <a:spcPts val="1642"/>
              </a:lnSpc>
            </a:pPr>
            <a:r>
              <a:rPr lang="fr-FR" sz="1057" dirty="0">
                <a:solidFill>
                  <a:schemeClr val="bg1"/>
                </a:solidFill>
                <a:latin typeface="Century Gothic" panose="020B0502020202020204" pitchFamily="34" charset="0"/>
                <a:ea typeface="Lato Light" charset="0"/>
                <a:cs typeface="Lato Light" charset="0"/>
              </a:rPr>
              <a:t>Le CRUD</a:t>
            </a:r>
          </a:p>
          <a:p>
            <a:pPr algn="r">
              <a:lnSpc>
                <a:spcPts val="1642"/>
              </a:lnSpc>
            </a:pPr>
            <a:r>
              <a:rPr lang="fr-FR" sz="1057" dirty="0">
                <a:solidFill>
                  <a:schemeClr val="bg1"/>
                </a:solidFill>
                <a:latin typeface="Century Gothic" panose="020B0502020202020204" pitchFamily="34" charset="0"/>
                <a:ea typeface="Lato Light" charset="0"/>
                <a:cs typeface="Lato Light" charset="0"/>
              </a:rPr>
              <a:t>Les données</a:t>
            </a:r>
          </a:p>
          <a:p>
            <a:pPr algn="r">
              <a:lnSpc>
                <a:spcPts val="1642"/>
              </a:lnSpc>
            </a:pPr>
            <a:r>
              <a:rPr lang="fr-FR" sz="1057" dirty="0">
                <a:solidFill>
                  <a:schemeClr val="bg1"/>
                </a:solidFill>
                <a:latin typeface="Century Gothic" panose="020B0502020202020204" pitchFamily="34" charset="0"/>
                <a:ea typeface="Lato Light" charset="0"/>
                <a:cs typeface="Lato Light" charset="0"/>
              </a:rPr>
              <a:t>Les traitements</a:t>
            </a:r>
          </a:p>
        </p:txBody>
      </p:sp>
      <p:sp>
        <p:nvSpPr>
          <p:cNvPr id="73" name="Subtitle 2">
            <a:extLst>
              <a:ext uri="{FF2B5EF4-FFF2-40B4-BE49-F238E27FC236}">
                <a16:creationId xmlns:a16="http://schemas.microsoft.com/office/drawing/2014/main" xmlns="" id="{644E4383-D22B-4054-B7ED-419CC74B8DA8}"/>
              </a:ext>
            </a:extLst>
          </p:cNvPr>
          <p:cNvSpPr txBox="1">
            <a:spLocks/>
          </p:cNvSpPr>
          <p:nvPr>
            <p:custDataLst>
              <p:tags r:id="rId6"/>
            </p:custDataLst>
          </p:nvPr>
        </p:nvSpPr>
        <p:spPr>
          <a:xfrm>
            <a:off x="5705258" y="6524492"/>
            <a:ext cx="4200742" cy="271983"/>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642"/>
              </a:lnSpc>
              <a:spcBef>
                <a:spcPct val="20000"/>
              </a:spcBef>
              <a:spcAft>
                <a:spcPts val="0"/>
              </a:spcAft>
              <a:buClrTx/>
              <a:buSzTx/>
              <a:buFont typeface="Arial"/>
              <a:buNone/>
              <a:tabLst/>
              <a:defRPr/>
            </a:pPr>
            <a:r>
              <a:rPr kumimoji="0" lang="fr-FR" sz="800" b="0" i="0" u="none" strike="noStrike" kern="1200" cap="none" spc="0" normalizeH="0" baseline="0" dirty="0">
                <a:ln>
                  <a:noFill/>
                </a:ln>
                <a:solidFill>
                  <a:schemeClr val="bg2"/>
                </a:solidFill>
                <a:effectLst/>
                <a:uLnTx/>
                <a:uFillTx/>
                <a:latin typeface="Century Gothic" panose="020B0502020202020204" pitchFamily="34" charset="0"/>
                <a:ea typeface="Lato Light" charset="0"/>
                <a:cs typeface="Lato Light" charset="0"/>
              </a:rPr>
              <a:t>Document de présentation sans valeur</a:t>
            </a:r>
            <a:r>
              <a:rPr kumimoji="0" lang="fr-FR" sz="800" b="0" i="0" u="none" strike="noStrike" kern="1200" cap="none" spc="0" normalizeH="0" dirty="0">
                <a:ln>
                  <a:noFill/>
                </a:ln>
                <a:solidFill>
                  <a:schemeClr val="bg2"/>
                </a:solidFill>
                <a:effectLst/>
                <a:uLnTx/>
                <a:uFillTx/>
                <a:latin typeface="Century Gothic" panose="020B0502020202020204" pitchFamily="34" charset="0"/>
                <a:ea typeface="Lato Light" charset="0"/>
                <a:cs typeface="Lato Light" charset="0"/>
              </a:rPr>
              <a:t> contractuelle</a:t>
            </a:r>
            <a:endParaRPr kumimoji="0" lang="fr-FR" sz="800" b="0" i="0" u="none" strike="noStrike" kern="1200" cap="none" spc="0" normalizeH="0" baseline="0" dirty="0">
              <a:ln>
                <a:noFill/>
              </a:ln>
              <a:solidFill>
                <a:schemeClr val="bg2"/>
              </a:solidFill>
              <a:effectLst/>
              <a:uLnTx/>
              <a:uFillTx/>
              <a:latin typeface="Century Gothic" panose="020B0502020202020204" pitchFamily="34" charset="0"/>
              <a:ea typeface="Lato Light" charset="0"/>
              <a:cs typeface="Lato Light" charset="0"/>
            </a:endParaRPr>
          </a:p>
        </p:txBody>
      </p:sp>
      <p:sp>
        <p:nvSpPr>
          <p:cNvPr id="74" name="Rectangle 73">
            <a:extLst>
              <a:ext uri="{FF2B5EF4-FFF2-40B4-BE49-F238E27FC236}">
                <a16:creationId xmlns:a16="http://schemas.microsoft.com/office/drawing/2014/main" xmlns="" id="{F8436C42-0B42-4E97-8DA9-2118C115553D}"/>
              </a:ext>
            </a:extLst>
          </p:cNvPr>
          <p:cNvSpPr/>
          <p:nvPr/>
        </p:nvSpPr>
        <p:spPr>
          <a:xfrm>
            <a:off x="104505" y="6468754"/>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2590398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3" grpId="0"/>
      <p:bldP spid="71"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custDataLst>
              <p:tags r:id="rId1"/>
            </p:custDataLst>
          </p:nvPr>
        </p:nvSpPr>
        <p:spPr>
          <a:xfrm>
            <a:off x="3926013" y="1483956"/>
            <a:ext cx="5368989" cy="909979"/>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000" dirty="0">
                <a:solidFill>
                  <a:schemeClr val="tx1"/>
                </a:solidFill>
                <a:latin typeface="Century Gothic" panose="020B0502020202020204" pitchFamily="34" charset="0"/>
                <a:ea typeface="Lato Light" charset="0"/>
                <a:cs typeface="Lato Light" charset="0"/>
              </a:rPr>
              <a:t>Le RGPD a introduit et/ou renforcé un certain nombre de règles. Imaginer que seules les très grosses entreprises doivent fournir des efforts pour se mettre en conformité est une erreur. Toutes les entreprises sont soumises au RGPD et l’immense majorité devra consacrer du temps et des moyens pour se mettre en conformité.  </a:t>
            </a:r>
          </a:p>
        </p:txBody>
      </p:sp>
      <p:sp>
        <p:nvSpPr>
          <p:cNvPr id="23" name="TextBox 22"/>
          <p:cNvSpPr txBox="1"/>
          <p:nvPr>
            <p:custDataLst>
              <p:tags r:id="rId2"/>
            </p:custDataLst>
          </p:nvPr>
        </p:nvSpPr>
        <p:spPr>
          <a:xfrm>
            <a:off x="3938398" y="1232045"/>
            <a:ext cx="5908990" cy="261610"/>
          </a:xfrm>
          <a:prstGeom prst="rect">
            <a:avLst/>
          </a:prstGeom>
          <a:noFill/>
        </p:spPr>
        <p:txBody>
          <a:bodyPr wrap="none" rtlCol="0" anchor="ctr" anchorCtr="0">
            <a:spAutoFit/>
          </a:bodyPr>
          <a:lstStyle/>
          <a:p>
            <a:r>
              <a:rPr lang="fr-FR" sz="1100" b="1" dirty="0">
                <a:solidFill>
                  <a:schemeClr val="tx2"/>
                </a:solidFill>
                <a:latin typeface="Century Gothic" panose="020B0502020202020204" pitchFamily="34" charset="0"/>
                <a:ea typeface="Lato Black" charset="0"/>
                <a:cs typeface="Lato Black" charset="0"/>
              </a:rPr>
              <a:t>Imaginer que votre entreprise est déjà conforme sans vous pencher sur la question !</a:t>
            </a:r>
          </a:p>
        </p:txBody>
      </p:sp>
      <p:pic>
        <p:nvPicPr>
          <p:cNvPr id="4" name="Espace réservé pour une image  3">
            <a:extLst>
              <a:ext uri="{FF2B5EF4-FFF2-40B4-BE49-F238E27FC236}">
                <a16:creationId xmlns:a16="http://schemas.microsoft.com/office/drawing/2014/main" xmlns="" id="{E6CA3321-356C-494A-A905-4BA3F5CAEC87}"/>
              </a:ext>
            </a:extLst>
          </p:cNvPr>
          <p:cNvPicPr>
            <a:picLocks noGrp="1" noChangeAspect="1"/>
          </p:cNvPicPr>
          <p:nvPr>
            <p:ph type="pic" sz="quarter" idx="4294967295"/>
            <p:custDataLst>
              <p:tags r:id="rId3"/>
            </p:custDataLst>
          </p:nvPr>
        </p:nvPicPr>
        <p:blipFill rotWithShape="1">
          <a:blip r:embed="rId17">
            <a:extLst>
              <a:ext uri="{28A0092B-C50C-407E-A947-70E740481C1C}">
                <a14:useLocalDpi xmlns:a14="http://schemas.microsoft.com/office/drawing/2010/main" val="0"/>
              </a:ext>
            </a:extLst>
          </a:blip>
          <a:srcRect l="13989" t="20573" r="45582" b="199"/>
          <a:stretch/>
        </p:blipFill>
        <p:spPr>
          <a:xfrm>
            <a:off x="-25167" y="-1"/>
            <a:ext cx="3506598" cy="6871773"/>
          </a:xfrm>
        </p:spPr>
      </p:pic>
      <p:sp>
        <p:nvSpPr>
          <p:cNvPr id="26" name="Subtitle 2"/>
          <p:cNvSpPr txBox="1">
            <a:spLocks/>
          </p:cNvSpPr>
          <p:nvPr>
            <p:custDataLst>
              <p:tags r:id="rId4"/>
            </p:custDataLst>
          </p:nvPr>
        </p:nvSpPr>
        <p:spPr>
          <a:xfrm>
            <a:off x="3936626" y="5004489"/>
            <a:ext cx="5368987" cy="1738603"/>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000" dirty="0">
                <a:solidFill>
                  <a:schemeClr val="tx1"/>
                </a:solidFill>
                <a:latin typeface="Century Gothic" panose="020B0502020202020204" pitchFamily="34" charset="0"/>
                <a:ea typeface="Lato Light" charset="0"/>
                <a:cs typeface="Lato Light" charset="0"/>
              </a:rPr>
              <a:t>Peut être avez-vous eu la chance de ne jamais subir une attaque informatique vous privant d’un accès à vos données, mais ne faites pas l’erreur de penser que cela n’arrive qu’aux autres. En cas d’attaques informatiques ciblées ou non, votre responsabilité pourra être recherchée si des données personnelles ont été volées et que vous n’aviez rien envisagé pour leur protection.</a:t>
            </a:r>
          </a:p>
          <a:p>
            <a:pPr algn="just">
              <a:lnSpc>
                <a:spcPts val="1642"/>
              </a:lnSpc>
            </a:pPr>
            <a:r>
              <a:rPr lang="fr-FR" sz="1000" dirty="0">
                <a:solidFill>
                  <a:schemeClr val="tx1"/>
                </a:solidFill>
                <a:latin typeface="Century Gothic" panose="020B0502020202020204" pitchFamily="34" charset="0"/>
                <a:ea typeface="Lato Light" charset="0"/>
                <a:cs typeface="Lato Light" charset="0"/>
              </a:rPr>
              <a:t>Au-delà de la responsabilité, un vol ou une altération de données peut vite s’avérer catastrophique pour une entreprise. Que se passera-t-il si une attaque informatique vous prive de toutes vos données clients et comptables ?</a:t>
            </a:r>
          </a:p>
        </p:txBody>
      </p:sp>
      <p:sp>
        <p:nvSpPr>
          <p:cNvPr id="30" name="Oval 29"/>
          <p:cNvSpPr/>
          <p:nvPr>
            <p:custDataLst>
              <p:tags r:id="rId5"/>
            </p:custDataLst>
          </p:nvPr>
        </p:nvSpPr>
        <p:spPr>
          <a:xfrm rot="16200000">
            <a:off x="3123604" y="1237758"/>
            <a:ext cx="694839" cy="69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a:latin typeface="Lato Light" charset="0"/>
            </a:endParaRPr>
          </a:p>
        </p:txBody>
      </p:sp>
      <p:grpSp>
        <p:nvGrpSpPr>
          <p:cNvPr id="31" name="Group 26">
            <a:extLst>
              <a:ext uri="{FF2B5EF4-FFF2-40B4-BE49-F238E27FC236}">
                <a16:creationId xmlns:a16="http://schemas.microsoft.com/office/drawing/2014/main" xmlns="" id="{984C476C-D2FF-4135-9130-B974857AF0D0}"/>
              </a:ext>
            </a:extLst>
          </p:cNvPr>
          <p:cNvGrpSpPr/>
          <p:nvPr>
            <p:custDataLst>
              <p:tags r:id="rId6"/>
            </p:custDataLst>
          </p:nvPr>
        </p:nvGrpSpPr>
        <p:grpSpPr>
          <a:xfrm>
            <a:off x="2357107" y="90989"/>
            <a:ext cx="8506800" cy="872795"/>
            <a:chOff x="5993560" y="-31559"/>
            <a:chExt cx="12359700" cy="2147857"/>
          </a:xfrm>
        </p:grpSpPr>
        <p:sp>
          <p:nvSpPr>
            <p:cNvPr id="32" name="TextBox 33">
              <a:extLst>
                <a:ext uri="{FF2B5EF4-FFF2-40B4-BE49-F238E27FC236}">
                  <a16:creationId xmlns:a16="http://schemas.microsoft.com/office/drawing/2014/main" xmlns="" id="{A2D89E96-D310-4BD0-B662-80C6AE92C423}"/>
                </a:ext>
              </a:extLst>
            </p:cNvPr>
            <p:cNvSpPr txBox="1"/>
            <p:nvPr/>
          </p:nvSpPr>
          <p:spPr>
            <a:xfrm>
              <a:off x="5993560" y="-31559"/>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Quelques erreurs</a:t>
              </a:r>
            </a:p>
          </p:txBody>
        </p:sp>
        <p:sp>
          <p:nvSpPr>
            <p:cNvPr id="33" name="Rectangle 32">
              <a:extLst>
                <a:ext uri="{FF2B5EF4-FFF2-40B4-BE49-F238E27FC236}">
                  <a16:creationId xmlns:a16="http://schemas.microsoft.com/office/drawing/2014/main" xmlns="" id="{13B290E8-9246-40AE-99F1-686E36CE1809}"/>
                </a:ext>
              </a:extLst>
            </p:cNvPr>
            <p:cNvSpPr/>
            <p:nvPr/>
          </p:nvSpPr>
          <p:spPr>
            <a:xfrm>
              <a:off x="11412311" y="2024861"/>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34" name="Subtitle 2">
              <a:extLst>
                <a:ext uri="{FF2B5EF4-FFF2-40B4-BE49-F238E27FC236}">
                  <a16:creationId xmlns:a16="http://schemas.microsoft.com/office/drawing/2014/main" xmlns="" id="{477DBF3E-C3EC-496C-BF6D-C1A086CC0F31}"/>
                </a:ext>
              </a:extLst>
            </p:cNvPr>
            <p:cNvSpPr txBox="1">
              <a:spLocks/>
            </p:cNvSpPr>
            <p:nvPr/>
          </p:nvSpPr>
          <p:spPr>
            <a:xfrm>
              <a:off x="6361237" y="1255441"/>
              <a:ext cx="11655185" cy="839117"/>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à ne pas commettre…</a:t>
              </a:r>
              <a:endParaRPr lang="fr-FR" sz="1260" dirty="0">
                <a:solidFill>
                  <a:schemeClr val="accent1"/>
                </a:solidFill>
                <a:latin typeface="Century Gothic" panose="020B0502020202020204" pitchFamily="34" charset="0"/>
                <a:cs typeface="Lato Light"/>
              </a:endParaRPr>
            </a:p>
          </p:txBody>
        </p:sp>
      </p:grpSp>
      <p:sp>
        <p:nvSpPr>
          <p:cNvPr id="36" name="Freeform 100">
            <a:extLst>
              <a:ext uri="{FF2B5EF4-FFF2-40B4-BE49-F238E27FC236}">
                <a16:creationId xmlns:a16="http://schemas.microsoft.com/office/drawing/2014/main" xmlns="" id="{4CAE3825-A221-4BCF-8373-556457859CD3}"/>
              </a:ext>
            </a:extLst>
          </p:cNvPr>
          <p:cNvSpPr>
            <a:spLocks/>
          </p:cNvSpPr>
          <p:nvPr>
            <p:custDataLst>
              <p:tags r:id="rId7"/>
            </p:custDataLst>
          </p:nvPr>
        </p:nvSpPr>
        <p:spPr bwMode="auto">
          <a:xfrm>
            <a:off x="3314303" y="1445261"/>
            <a:ext cx="313439" cy="316669"/>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2147483646 w 45"/>
              <a:gd name="T17" fmla="*/ 2147483646 h 45"/>
              <a:gd name="T18" fmla="*/ 0 w 45"/>
              <a:gd name="T19" fmla="*/ 2147483646 h 45"/>
              <a:gd name="T20" fmla="*/ 2147483646 w 45"/>
              <a:gd name="T21" fmla="*/ 2147483646 h 45"/>
              <a:gd name="T22" fmla="*/ 2147483646 w 45"/>
              <a:gd name="T23" fmla="*/ 2147483646 h 45"/>
              <a:gd name="T24" fmla="*/ 2147483646 w 45"/>
              <a:gd name="T25" fmla="*/ 2147483646 h 45"/>
              <a:gd name="T26" fmla="*/ 0 w 45"/>
              <a:gd name="T27" fmla="*/ 2147483646 h 45"/>
              <a:gd name="T28" fmla="*/ 2147483646 w 45"/>
              <a:gd name="T29" fmla="*/ 2147483646 h 45"/>
              <a:gd name="T30" fmla="*/ 2147483646 w 45"/>
              <a:gd name="T31" fmla="*/ 2147483646 h 45"/>
              <a:gd name="T32" fmla="*/ 2147483646 w 45"/>
              <a:gd name="T33" fmla="*/ 0 h 45"/>
              <a:gd name="T34" fmla="*/ 2147483646 w 45"/>
              <a:gd name="T35" fmla="*/ 2147483646 h 45"/>
              <a:gd name="T36" fmla="*/ 2147483646 w 45"/>
              <a:gd name="T37" fmla="*/ 2147483646 h 45"/>
              <a:gd name="T38" fmla="*/ 2147483646 w 45"/>
              <a:gd name="T39" fmla="*/ 2147483646 h 45"/>
              <a:gd name="T40" fmla="*/ 2147483646 w 45"/>
              <a:gd name="T41" fmla="*/ 0 h 45"/>
              <a:gd name="T42" fmla="*/ 2147483646 w 45"/>
              <a:gd name="T43" fmla="*/ 2147483646 h 45"/>
              <a:gd name="T44" fmla="*/ 2147483646 w 45"/>
              <a:gd name="T45" fmla="*/ 2147483646 h 45"/>
              <a:gd name="T46" fmla="*/ 2147483646 w 45"/>
              <a:gd name="T47" fmla="*/ 2147483646 h 45"/>
              <a:gd name="T48" fmla="*/ 2147483646 w 45"/>
              <a:gd name="T49" fmla="*/ 2147483646 h 45"/>
              <a:gd name="T50" fmla="*/ 2147483646 w 45"/>
              <a:gd name="T51" fmla="*/ 2147483646 h 45"/>
              <a:gd name="T52" fmla="*/ 2147483646 w 45"/>
              <a:gd name="T53" fmla="*/ 2147483646 h 45"/>
              <a:gd name="T54" fmla="*/ 2147483646 w 45"/>
              <a:gd name="T55" fmla="*/ 2147483646 h 45"/>
              <a:gd name="T56" fmla="*/ 2147483646 w 45"/>
              <a:gd name="T57" fmla="*/ 2147483646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 name="Subtitle 2"/>
          <p:cNvSpPr txBox="1">
            <a:spLocks/>
          </p:cNvSpPr>
          <p:nvPr>
            <p:custDataLst>
              <p:tags r:id="rId8"/>
            </p:custDataLst>
          </p:nvPr>
        </p:nvSpPr>
        <p:spPr>
          <a:xfrm>
            <a:off x="3920462" y="2741355"/>
            <a:ext cx="5368988" cy="1935900"/>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000" dirty="0">
                <a:solidFill>
                  <a:schemeClr val="tx1"/>
                </a:solidFill>
                <a:latin typeface="Century Gothic" panose="020B0502020202020204" pitchFamily="34" charset="0"/>
                <a:ea typeface="Lato Light" charset="0"/>
                <a:cs typeface="Lato Light" charset="0"/>
              </a:rPr>
              <a:t>Ne nous le cachons pas, le RGPD est, sous certains aspects, contraignant. Il nécessite un niveau d’expertise élevé pour se mettre en conformité, ce qui induit nécessairement des coûts et ce, quelle que soit la méthode de mise en conformité employée. Mais le RGPD peut aussi devenir une opportunité. </a:t>
            </a:r>
            <a:r>
              <a:rPr lang="fr-FR" sz="1000" dirty="0">
                <a:latin typeface="Century Gothic" panose="020B0502020202020204" pitchFamily="34" charset="0"/>
                <a:ea typeface="Lato Light" panose="020F0502020204030203" pitchFamily="34" charset="0"/>
                <a:cs typeface="Lato Light" panose="020F0502020204030203" pitchFamily="34" charset="0"/>
              </a:rPr>
              <a:t>Sur le plan marketing, une entreprise conforme au RGPD peut facilement s’en prévaloir et utiliser cet argument pour renforcer son image auprès de ses clients.</a:t>
            </a:r>
            <a:r>
              <a:rPr lang="fr-FR" sz="1000" dirty="0">
                <a:solidFill>
                  <a:schemeClr val="tx1"/>
                </a:solidFill>
                <a:latin typeface="Century Gothic" panose="020B0502020202020204" pitchFamily="34" charset="0"/>
                <a:ea typeface="Lato Light" charset="0"/>
                <a:cs typeface="Lato Light" charset="0"/>
              </a:rPr>
              <a:t> Sur le plan de la sécurité, c’est aussi une opportunité de faire un point sur la situation de l’entreprise et se prémunir ainsi des attaques informatiques et du vol ou de l’altération de ses données.</a:t>
            </a:r>
          </a:p>
        </p:txBody>
      </p:sp>
      <p:sp>
        <p:nvSpPr>
          <p:cNvPr id="25" name="TextBox 24"/>
          <p:cNvSpPr txBox="1"/>
          <p:nvPr>
            <p:custDataLst>
              <p:tags r:id="rId9"/>
            </p:custDataLst>
          </p:nvPr>
        </p:nvSpPr>
        <p:spPr>
          <a:xfrm>
            <a:off x="3929456" y="2489677"/>
            <a:ext cx="2661306" cy="261610"/>
          </a:xfrm>
          <a:prstGeom prst="rect">
            <a:avLst/>
          </a:prstGeom>
          <a:noFill/>
        </p:spPr>
        <p:txBody>
          <a:bodyPr wrap="none" rtlCol="0" anchor="ctr" anchorCtr="0">
            <a:spAutoFit/>
          </a:bodyPr>
          <a:lstStyle/>
          <a:p>
            <a:r>
              <a:rPr lang="fr-FR" sz="1100" b="1" dirty="0">
                <a:solidFill>
                  <a:schemeClr val="tx2"/>
                </a:solidFill>
                <a:latin typeface="Century Gothic" panose="020B0502020202020204" pitchFamily="34" charset="0"/>
                <a:ea typeface="Lato Black" charset="0"/>
                <a:cs typeface="Lato Black" charset="0"/>
              </a:rPr>
              <a:t>Subir le RGPD, plutôt que s’en servir !</a:t>
            </a:r>
          </a:p>
        </p:txBody>
      </p:sp>
      <p:sp>
        <p:nvSpPr>
          <p:cNvPr id="50" name="Oval 49"/>
          <p:cNvSpPr/>
          <p:nvPr>
            <p:custDataLst>
              <p:tags r:id="rId10"/>
            </p:custDataLst>
          </p:nvPr>
        </p:nvSpPr>
        <p:spPr>
          <a:xfrm rot="16200000">
            <a:off x="3118053" y="2393690"/>
            <a:ext cx="694839" cy="6953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a:latin typeface="Lato Light" charset="0"/>
            </a:endParaRPr>
          </a:p>
        </p:txBody>
      </p:sp>
      <p:sp>
        <p:nvSpPr>
          <p:cNvPr id="38" name="Freeform 100">
            <a:extLst>
              <a:ext uri="{FF2B5EF4-FFF2-40B4-BE49-F238E27FC236}">
                <a16:creationId xmlns:a16="http://schemas.microsoft.com/office/drawing/2014/main" xmlns="" id="{5ED88E53-58D7-48EA-BF08-E824B92FF285}"/>
              </a:ext>
            </a:extLst>
          </p:cNvPr>
          <p:cNvSpPr>
            <a:spLocks/>
          </p:cNvSpPr>
          <p:nvPr>
            <p:custDataLst>
              <p:tags r:id="rId11"/>
            </p:custDataLst>
          </p:nvPr>
        </p:nvSpPr>
        <p:spPr bwMode="auto">
          <a:xfrm>
            <a:off x="3322680" y="2585347"/>
            <a:ext cx="313439" cy="316669"/>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2147483646 w 45"/>
              <a:gd name="T17" fmla="*/ 2147483646 h 45"/>
              <a:gd name="T18" fmla="*/ 0 w 45"/>
              <a:gd name="T19" fmla="*/ 2147483646 h 45"/>
              <a:gd name="T20" fmla="*/ 2147483646 w 45"/>
              <a:gd name="T21" fmla="*/ 2147483646 h 45"/>
              <a:gd name="T22" fmla="*/ 2147483646 w 45"/>
              <a:gd name="T23" fmla="*/ 2147483646 h 45"/>
              <a:gd name="T24" fmla="*/ 2147483646 w 45"/>
              <a:gd name="T25" fmla="*/ 2147483646 h 45"/>
              <a:gd name="T26" fmla="*/ 0 w 45"/>
              <a:gd name="T27" fmla="*/ 2147483646 h 45"/>
              <a:gd name="T28" fmla="*/ 2147483646 w 45"/>
              <a:gd name="T29" fmla="*/ 2147483646 h 45"/>
              <a:gd name="T30" fmla="*/ 2147483646 w 45"/>
              <a:gd name="T31" fmla="*/ 2147483646 h 45"/>
              <a:gd name="T32" fmla="*/ 2147483646 w 45"/>
              <a:gd name="T33" fmla="*/ 0 h 45"/>
              <a:gd name="T34" fmla="*/ 2147483646 w 45"/>
              <a:gd name="T35" fmla="*/ 2147483646 h 45"/>
              <a:gd name="T36" fmla="*/ 2147483646 w 45"/>
              <a:gd name="T37" fmla="*/ 2147483646 h 45"/>
              <a:gd name="T38" fmla="*/ 2147483646 w 45"/>
              <a:gd name="T39" fmla="*/ 2147483646 h 45"/>
              <a:gd name="T40" fmla="*/ 2147483646 w 45"/>
              <a:gd name="T41" fmla="*/ 0 h 45"/>
              <a:gd name="T42" fmla="*/ 2147483646 w 45"/>
              <a:gd name="T43" fmla="*/ 2147483646 h 45"/>
              <a:gd name="T44" fmla="*/ 2147483646 w 45"/>
              <a:gd name="T45" fmla="*/ 2147483646 h 45"/>
              <a:gd name="T46" fmla="*/ 2147483646 w 45"/>
              <a:gd name="T47" fmla="*/ 2147483646 h 45"/>
              <a:gd name="T48" fmla="*/ 2147483646 w 45"/>
              <a:gd name="T49" fmla="*/ 2147483646 h 45"/>
              <a:gd name="T50" fmla="*/ 2147483646 w 45"/>
              <a:gd name="T51" fmla="*/ 2147483646 h 45"/>
              <a:gd name="T52" fmla="*/ 2147483646 w 45"/>
              <a:gd name="T53" fmla="*/ 2147483646 h 45"/>
              <a:gd name="T54" fmla="*/ 2147483646 w 45"/>
              <a:gd name="T55" fmla="*/ 2147483646 h 45"/>
              <a:gd name="T56" fmla="*/ 2147483646 w 45"/>
              <a:gd name="T57" fmla="*/ 2147483646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 name="TextBox 26"/>
          <p:cNvSpPr txBox="1"/>
          <p:nvPr>
            <p:custDataLst>
              <p:tags r:id="rId12"/>
            </p:custDataLst>
          </p:nvPr>
        </p:nvSpPr>
        <p:spPr>
          <a:xfrm>
            <a:off x="3920463" y="4806207"/>
            <a:ext cx="4982454" cy="261610"/>
          </a:xfrm>
          <a:prstGeom prst="rect">
            <a:avLst/>
          </a:prstGeom>
          <a:noFill/>
        </p:spPr>
        <p:txBody>
          <a:bodyPr wrap="none" rtlCol="0" anchor="ctr" anchorCtr="0">
            <a:spAutoFit/>
          </a:bodyPr>
          <a:lstStyle/>
          <a:p>
            <a:r>
              <a:rPr lang="fr-FR" sz="1100" b="1" dirty="0">
                <a:solidFill>
                  <a:schemeClr val="tx2"/>
                </a:solidFill>
                <a:latin typeface="Century Gothic" panose="020B0502020202020204" pitchFamily="34" charset="0"/>
                <a:ea typeface="Lato Black" charset="0"/>
                <a:cs typeface="Lato Black" charset="0"/>
              </a:rPr>
              <a:t>Sous-estimer le poids du risque pesant sur la sécurité de vos données !</a:t>
            </a:r>
          </a:p>
        </p:txBody>
      </p:sp>
      <p:sp>
        <p:nvSpPr>
          <p:cNvPr id="28" name="Oval 27"/>
          <p:cNvSpPr/>
          <p:nvPr>
            <p:custDataLst>
              <p:tags r:id="rId13"/>
            </p:custDataLst>
          </p:nvPr>
        </p:nvSpPr>
        <p:spPr>
          <a:xfrm rot="16200000">
            <a:off x="3118054" y="4656824"/>
            <a:ext cx="694839" cy="6953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a:latin typeface="Lato Light" charset="0"/>
            </a:endParaRPr>
          </a:p>
        </p:txBody>
      </p:sp>
      <p:sp>
        <p:nvSpPr>
          <p:cNvPr id="39" name="Freeform 100">
            <a:extLst>
              <a:ext uri="{FF2B5EF4-FFF2-40B4-BE49-F238E27FC236}">
                <a16:creationId xmlns:a16="http://schemas.microsoft.com/office/drawing/2014/main" xmlns="" id="{A45FAD99-C1F9-42CF-A302-ED3EE01DB989}"/>
              </a:ext>
            </a:extLst>
          </p:cNvPr>
          <p:cNvSpPr>
            <a:spLocks/>
          </p:cNvSpPr>
          <p:nvPr>
            <p:custDataLst>
              <p:tags r:id="rId14"/>
            </p:custDataLst>
          </p:nvPr>
        </p:nvSpPr>
        <p:spPr bwMode="auto">
          <a:xfrm>
            <a:off x="3319161" y="4846154"/>
            <a:ext cx="313439" cy="316669"/>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2147483646 w 45"/>
              <a:gd name="T17" fmla="*/ 2147483646 h 45"/>
              <a:gd name="T18" fmla="*/ 0 w 45"/>
              <a:gd name="T19" fmla="*/ 2147483646 h 45"/>
              <a:gd name="T20" fmla="*/ 2147483646 w 45"/>
              <a:gd name="T21" fmla="*/ 2147483646 h 45"/>
              <a:gd name="T22" fmla="*/ 2147483646 w 45"/>
              <a:gd name="T23" fmla="*/ 2147483646 h 45"/>
              <a:gd name="T24" fmla="*/ 2147483646 w 45"/>
              <a:gd name="T25" fmla="*/ 2147483646 h 45"/>
              <a:gd name="T26" fmla="*/ 0 w 45"/>
              <a:gd name="T27" fmla="*/ 2147483646 h 45"/>
              <a:gd name="T28" fmla="*/ 2147483646 w 45"/>
              <a:gd name="T29" fmla="*/ 2147483646 h 45"/>
              <a:gd name="T30" fmla="*/ 2147483646 w 45"/>
              <a:gd name="T31" fmla="*/ 2147483646 h 45"/>
              <a:gd name="T32" fmla="*/ 2147483646 w 45"/>
              <a:gd name="T33" fmla="*/ 0 h 45"/>
              <a:gd name="T34" fmla="*/ 2147483646 w 45"/>
              <a:gd name="T35" fmla="*/ 2147483646 h 45"/>
              <a:gd name="T36" fmla="*/ 2147483646 w 45"/>
              <a:gd name="T37" fmla="*/ 2147483646 h 45"/>
              <a:gd name="T38" fmla="*/ 2147483646 w 45"/>
              <a:gd name="T39" fmla="*/ 2147483646 h 45"/>
              <a:gd name="T40" fmla="*/ 2147483646 w 45"/>
              <a:gd name="T41" fmla="*/ 0 h 45"/>
              <a:gd name="T42" fmla="*/ 2147483646 w 45"/>
              <a:gd name="T43" fmla="*/ 2147483646 h 45"/>
              <a:gd name="T44" fmla="*/ 2147483646 w 45"/>
              <a:gd name="T45" fmla="*/ 2147483646 h 45"/>
              <a:gd name="T46" fmla="*/ 2147483646 w 45"/>
              <a:gd name="T47" fmla="*/ 2147483646 h 45"/>
              <a:gd name="T48" fmla="*/ 2147483646 w 45"/>
              <a:gd name="T49" fmla="*/ 2147483646 h 45"/>
              <a:gd name="T50" fmla="*/ 2147483646 w 45"/>
              <a:gd name="T51" fmla="*/ 2147483646 h 45"/>
              <a:gd name="T52" fmla="*/ 2147483646 w 45"/>
              <a:gd name="T53" fmla="*/ 2147483646 h 45"/>
              <a:gd name="T54" fmla="*/ 2147483646 w 45"/>
              <a:gd name="T55" fmla="*/ 2147483646 h 45"/>
              <a:gd name="T56" fmla="*/ 2147483646 w 45"/>
              <a:gd name="T57" fmla="*/ 2147483646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Rectangle 18">
            <a:extLst>
              <a:ext uri="{FF2B5EF4-FFF2-40B4-BE49-F238E27FC236}">
                <a16:creationId xmlns:a16="http://schemas.microsoft.com/office/drawing/2014/main" xmlns="" id="{6A403908-5CAD-402E-9FD7-C63CCE021D16}"/>
              </a:ext>
            </a:extLst>
          </p:cNvPr>
          <p:cNvSpPr/>
          <p:nvPr/>
        </p:nvSpPr>
        <p:spPr>
          <a:xfrm>
            <a:off x="20476" y="6502537"/>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bg1"/>
              </a:solidFill>
              <a:latin typeface="Lato Light"/>
              <a:cs typeface="Lato Light"/>
            </a:endParaRPr>
          </a:p>
        </p:txBody>
      </p:sp>
    </p:spTree>
    <p:extLst>
      <p:ext uri="{BB962C8B-B14F-4D97-AF65-F5344CB8AC3E}">
        <p14:creationId xmlns:p14="http://schemas.microsoft.com/office/powerpoint/2010/main" val="5400275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900" decel="100000" fill="hold"/>
                                        <p:tgtEl>
                                          <p:spTgt spid="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30" grpId="0" animBg="1"/>
      <p:bldP spid="36" grpId="0" animBg="1"/>
      <p:bldP spid="24" grpId="0"/>
      <p:bldP spid="25" grpId="0"/>
      <p:bldP spid="50" grpId="0" animBg="1"/>
      <p:bldP spid="38" grpId="0" animBg="1"/>
      <p:bldP spid="27" grpId="0"/>
      <p:bldP spid="2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F901A7C-0638-4F7C-A741-16808A1BB3DC}"/>
              </a:ext>
            </a:extLst>
          </p:cNvPr>
          <p:cNvSpPr/>
          <p:nvPr>
            <p:custDataLst>
              <p:tags r:id="rId1"/>
            </p:custDataLst>
          </p:nvPr>
        </p:nvSpPr>
        <p:spPr>
          <a:xfrm>
            <a:off x="0" y="30144"/>
            <a:ext cx="9906000" cy="684894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dirty="0">
              <a:latin typeface="Lato Light" charset="0"/>
            </a:endParaRPr>
          </a:p>
        </p:txBody>
      </p:sp>
      <p:sp>
        <p:nvSpPr>
          <p:cNvPr id="11" name="TextBox 10"/>
          <p:cNvSpPr txBox="1"/>
          <p:nvPr>
            <p:custDataLst>
              <p:tags r:id="rId2"/>
            </p:custDataLst>
          </p:nvPr>
        </p:nvSpPr>
        <p:spPr>
          <a:xfrm>
            <a:off x="2955497" y="1397194"/>
            <a:ext cx="3995004" cy="967957"/>
          </a:xfrm>
          <a:prstGeom prst="rect">
            <a:avLst/>
          </a:prstGeom>
          <a:noFill/>
        </p:spPr>
        <p:txBody>
          <a:bodyPr wrap="none" rtlCol="0">
            <a:spAutoFit/>
          </a:bodyPr>
          <a:lstStyle/>
          <a:p>
            <a:pPr algn="ctr"/>
            <a:r>
              <a:rPr lang="en-US" sz="5690" b="1" dirty="0">
                <a:solidFill>
                  <a:schemeClr val="bg1"/>
                </a:solidFill>
                <a:latin typeface="Century Gothic" panose="020B0502020202020204" pitchFamily="34" charset="0"/>
                <a:ea typeface="Lato Bold" charset="0"/>
                <a:cs typeface="Lato Bold" charset="0"/>
              </a:rPr>
              <a:t>EN RÉSUMÉ</a:t>
            </a:r>
          </a:p>
        </p:txBody>
      </p:sp>
      <p:grpSp>
        <p:nvGrpSpPr>
          <p:cNvPr id="12" name="Group 11"/>
          <p:cNvGrpSpPr/>
          <p:nvPr>
            <p:custDataLst>
              <p:tags r:id="rId3"/>
            </p:custDataLst>
          </p:nvPr>
        </p:nvGrpSpPr>
        <p:grpSpPr>
          <a:xfrm>
            <a:off x="3089476" y="2346004"/>
            <a:ext cx="3752881" cy="2967868"/>
            <a:chOff x="1558925" y="4192858"/>
            <a:chExt cx="9235455" cy="5374888"/>
          </a:xfrm>
        </p:grpSpPr>
        <p:cxnSp>
          <p:nvCxnSpPr>
            <p:cNvPr id="14" name="Straight Connector 13"/>
            <p:cNvCxnSpPr/>
            <p:nvPr/>
          </p:nvCxnSpPr>
          <p:spPr>
            <a:xfrm>
              <a:off x="1558925" y="9567746"/>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58925" y="4192858"/>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xmlns="" id="{A7CF9C5F-8635-466F-ACD0-894DB7DC3260}"/>
              </a:ext>
            </a:extLst>
          </p:cNvPr>
          <p:cNvSpPr/>
          <p:nvPr>
            <p:custDataLst>
              <p:tags r:id="rId4"/>
            </p:custDataLst>
          </p:nvPr>
        </p:nvSpPr>
        <p:spPr>
          <a:xfrm>
            <a:off x="985340" y="2509104"/>
            <a:ext cx="7961152" cy="3046988"/>
          </a:xfrm>
          <a:prstGeom prst="rect">
            <a:avLst/>
          </a:prstGeom>
        </p:spPr>
        <p:txBody>
          <a:bodyPr wrap="square">
            <a:spAutoFit/>
          </a:bodyPr>
          <a:lstStyle/>
          <a:p>
            <a:pPr marL="342900" indent="-342900" algn="ctr">
              <a:buFont typeface="Arial" panose="020B0604020202020204" pitchFamily="34" charset="0"/>
              <a:buChar char="•"/>
            </a:pPr>
            <a:r>
              <a:rPr lang="fr-FR" sz="2400"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Nommer un DPO ou un Référent RGPD n’est pas toujours une obligation légale mais cela s’avère indispensable en pratique</a:t>
            </a:r>
          </a:p>
          <a:p>
            <a:pPr algn="ctr"/>
            <a:endParaRPr lang="fr-FR" sz="2400" dirty="0">
              <a:solidFill>
                <a:schemeClr val="bg2"/>
              </a:solidFill>
              <a:latin typeface="Century Gothic" panose="020B0502020202020204" pitchFamily="34" charset="0"/>
              <a:ea typeface="Lato Light" panose="020F0502020204030203" pitchFamily="34" charset="0"/>
              <a:cs typeface="Lato Light" panose="020F0502020204030203" pitchFamily="34" charset="0"/>
            </a:endParaRPr>
          </a:p>
          <a:p>
            <a:pPr marL="342900" indent="-342900" algn="ctr">
              <a:buFont typeface="Arial" panose="020B0604020202020204" pitchFamily="34" charset="0"/>
              <a:buChar char="•"/>
            </a:pPr>
            <a:r>
              <a:rPr lang="fr-FR" sz="2400"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La complexité du RGPD nécessite un niveau d’expertise élevée et de bons outils pour assurer </a:t>
            </a:r>
            <a:r>
              <a:rPr lang="fr-FR" sz="2400" b="1" u="sng"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une mise en conformité réelle</a:t>
            </a:r>
            <a:endParaRPr lang="fr-FR" sz="2400" b="1" u="sng" dirty="0">
              <a:solidFill>
                <a:schemeClr val="bg2"/>
              </a:solidFill>
              <a:latin typeface="Century Gothic" panose="020B0502020202020204" pitchFamily="34" charset="0"/>
              <a:ea typeface="Lato Black" panose="020F0502020204030203" pitchFamily="34" charset="0"/>
              <a:cs typeface="Lato Black" panose="020F0502020204030203" pitchFamily="34" charset="0"/>
            </a:endParaRPr>
          </a:p>
          <a:p>
            <a:pPr algn="ctr"/>
            <a:endParaRPr lang="fr-FR" sz="2400" dirty="0">
              <a:solidFill>
                <a:schemeClr val="bg2"/>
              </a:solidFill>
              <a:latin typeface="Century Gothic" panose="020B0502020202020204"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xmlns="" id="{52F712A2-C07D-4707-83F5-9740E65DAFDB}"/>
              </a:ext>
            </a:extLst>
          </p:cNvPr>
          <p:cNvSpPr/>
          <p:nvPr/>
        </p:nvSpPr>
        <p:spPr>
          <a:xfrm>
            <a:off x="3013396" y="6469820"/>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bg1"/>
              </a:solidFill>
              <a:latin typeface="Lato Light"/>
              <a:cs typeface="Lato Light"/>
            </a:endParaRPr>
          </a:p>
        </p:txBody>
      </p:sp>
    </p:spTree>
    <p:extLst>
      <p:ext uri="{BB962C8B-B14F-4D97-AF65-F5344CB8AC3E}">
        <p14:creationId xmlns:p14="http://schemas.microsoft.com/office/powerpoint/2010/main" val="3650353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97A4486E-8DAD-4C81-B607-5CB5A4F53F08}"/>
              </a:ext>
            </a:extLst>
          </p:cNvPr>
          <p:cNvSpPr/>
          <p:nvPr>
            <p:custDataLst>
              <p:tags r:id="rId1"/>
            </p:custDataLst>
          </p:nvPr>
        </p:nvSpPr>
        <p:spPr>
          <a:xfrm>
            <a:off x="0" y="0"/>
            <a:ext cx="9906000" cy="6858000"/>
          </a:xfrm>
          <a:prstGeom prst="rect">
            <a:avLst/>
          </a:prstGeom>
          <a:gradFill flip="none" rotWithShape="1">
            <a:gsLst>
              <a:gs pos="0">
                <a:srgbClr val="00EFBF">
                  <a:alpha val="79000"/>
                </a:srgbClr>
              </a:gs>
              <a:gs pos="83000">
                <a:srgbClr val="3B1F4D">
                  <a:alpha val="80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dirty="0">
              <a:latin typeface="Lato Light" charset="0"/>
            </a:endParaRPr>
          </a:p>
        </p:txBody>
      </p:sp>
      <p:grpSp>
        <p:nvGrpSpPr>
          <p:cNvPr id="30" name="Group 29"/>
          <p:cNvGrpSpPr/>
          <p:nvPr>
            <p:custDataLst>
              <p:tags r:id="rId2"/>
            </p:custDataLst>
          </p:nvPr>
        </p:nvGrpSpPr>
        <p:grpSpPr>
          <a:xfrm>
            <a:off x="4034534" y="2667731"/>
            <a:ext cx="1475966" cy="1486287"/>
            <a:chOff x="15211774" y="4071138"/>
            <a:chExt cx="3632200" cy="3657600"/>
          </a:xfrm>
          <a:solidFill>
            <a:schemeClr val="tx2"/>
          </a:solidFill>
        </p:grpSpPr>
        <p:sp>
          <p:nvSpPr>
            <p:cNvPr id="31" name="Rectangle 30"/>
            <p:cNvSpPr/>
            <p:nvPr/>
          </p:nvSpPr>
          <p:spPr>
            <a:xfrm>
              <a:off x="15211774" y="4071138"/>
              <a:ext cx="3632200" cy="3657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2" name="TextBox 31"/>
            <p:cNvSpPr txBox="1"/>
            <p:nvPr/>
          </p:nvSpPr>
          <p:spPr>
            <a:xfrm>
              <a:off x="15469710" y="4758112"/>
              <a:ext cx="2916015" cy="1089087"/>
            </a:xfrm>
            <a:prstGeom prst="rect">
              <a:avLst/>
            </a:prstGeom>
            <a:grpFill/>
          </p:spPr>
          <p:txBody>
            <a:bodyPr wrap="none" rtlCol="0" anchor="ctr" anchorCtr="0">
              <a:spAutoFit/>
            </a:bodyPr>
            <a:lstStyle/>
            <a:p>
              <a:r>
                <a:rPr lang="fr-FR" sz="1138" b="1" dirty="0">
                  <a:solidFill>
                    <a:schemeClr val="bg1"/>
                  </a:solidFill>
                  <a:latin typeface="Century Gothic" panose="020B0502020202020204" pitchFamily="34" charset="0"/>
                  <a:ea typeface="Lato Black" charset="0"/>
                  <a:cs typeface="Lato Black" charset="0"/>
                </a:rPr>
                <a:t>UNE SOLUTION</a:t>
              </a:r>
            </a:p>
            <a:p>
              <a:r>
                <a:rPr lang="fr-FR" sz="1138" b="1" dirty="0">
                  <a:solidFill>
                    <a:schemeClr val="bg1"/>
                  </a:solidFill>
                  <a:latin typeface="Century Gothic" panose="020B0502020202020204" pitchFamily="34" charset="0"/>
                  <a:ea typeface="Lato Black" charset="0"/>
                  <a:cs typeface="Lato Black" charset="0"/>
                </a:rPr>
                <a:t>GLOBALE</a:t>
              </a:r>
            </a:p>
          </p:txBody>
        </p:sp>
        <p:sp>
          <p:nvSpPr>
            <p:cNvPr id="33" name="Shape 2721"/>
            <p:cNvSpPr/>
            <p:nvPr/>
          </p:nvSpPr>
          <p:spPr>
            <a:xfrm>
              <a:off x="17729200" y="6534173"/>
              <a:ext cx="866331" cy="868033"/>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bg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FR" sz="1219" dirty="0"/>
            </a:p>
          </p:txBody>
        </p:sp>
      </p:grpSp>
      <p:sp>
        <p:nvSpPr>
          <p:cNvPr id="13" name="TextBox 12"/>
          <p:cNvSpPr txBox="1"/>
          <p:nvPr>
            <p:custDataLst>
              <p:tags r:id="rId3"/>
            </p:custDataLst>
          </p:nvPr>
        </p:nvSpPr>
        <p:spPr>
          <a:xfrm>
            <a:off x="426364" y="2731394"/>
            <a:ext cx="3084498" cy="1015663"/>
          </a:xfrm>
          <a:prstGeom prst="rect">
            <a:avLst/>
          </a:prstGeom>
          <a:noFill/>
        </p:spPr>
        <p:txBody>
          <a:bodyPr wrap="none" rtlCol="0">
            <a:spAutoFit/>
          </a:bodyPr>
          <a:lstStyle/>
          <a:p>
            <a:pPr algn="r"/>
            <a:r>
              <a:rPr lang="fr-FR" sz="3600" b="1" dirty="0">
                <a:solidFill>
                  <a:schemeClr val="bg1"/>
                </a:solidFill>
                <a:latin typeface="Century Gothic" panose="020B0502020202020204" pitchFamily="34" charset="0"/>
                <a:ea typeface="Lato Black" charset="0"/>
                <a:cs typeface="Lato Black" charset="0"/>
              </a:rPr>
              <a:t>NOTRE OFFRE</a:t>
            </a:r>
          </a:p>
          <a:p>
            <a:pPr algn="r"/>
            <a:r>
              <a:rPr lang="fr-FR" sz="2400" b="1" dirty="0">
                <a:solidFill>
                  <a:schemeClr val="bg1"/>
                </a:solidFill>
                <a:latin typeface="Century Gothic" panose="020B0502020202020204" pitchFamily="34" charset="0"/>
                <a:ea typeface="Lato Black" charset="0"/>
                <a:cs typeface="Lato Black" charset="0"/>
              </a:rPr>
              <a:t>DE SERVICE</a:t>
            </a:r>
          </a:p>
        </p:txBody>
      </p:sp>
      <p:grpSp>
        <p:nvGrpSpPr>
          <p:cNvPr id="16" name="Group 15"/>
          <p:cNvGrpSpPr/>
          <p:nvPr>
            <p:custDataLst>
              <p:tags r:id="rId4"/>
            </p:custDataLst>
          </p:nvPr>
        </p:nvGrpSpPr>
        <p:grpSpPr>
          <a:xfrm>
            <a:off x="1365548" y="3771867"/>
            <a:ext cx="2038391" cy="92268"/>
            <a:chOff x="6927228" y="7552706"/>
            <a:chExt cx="5016271" cy="227062"/>
          </a:xfrm>
        </p:grpSpPr>
        <p:sp>
          <p:nvSpPr>
            <p:cNvPr id="17" name="Oval 16"/>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18" name="Oval 17"/>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19" name="Oval 18"/>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0" name="Oval 19"/>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1" name="Oval 20"/>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2" name="Oval 21"/>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4" name="Oval 23"/>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6" name="Oval 25"/>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7" name="Oval 26"/>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8" name="Oval 27"/>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29" name="Oval 28"/>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4" name="Oval 33"/>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5" name="Oval 34"/>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6" name="Oval 35"/>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7" name="Oval 36"/>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8" name="Oval 37"/>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9" name="Oval 38"/>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0" name="Oval 39"/>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1" name="Oval 40"/>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2" name="Oval 41"/>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3" name="Oval 42"/>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4" name="Oval 43"/>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5" name="Oval 44"/>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6" name="Oval 45"/>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7" name="Oval 46"/>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8" name="Oval 47"/>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9" name="Oval 48"/>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0" name="Oval 49"/>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1" name="Oval 50"/>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2" name="Oval 51"/>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3" name="Oval 52"/>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4" name="Oval 53"/>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5" name="Oval 54"/>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6" name="Oval 55"/>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7" name="Oval 56"/>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8" name="Oval 57"/>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59" name="Oval 58"/>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0" name="Oval 59"/>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1" name="Oval 60"/>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2" name="Oval 61"/>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3" name="Oval 62"/>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4" name="Oval 63"/>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5" name="Oval 64"/>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6" name="Oval 65"/>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7" name="Oval 66"/>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8" name="Oval 67"/>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69" name="Oval 68"/>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70" name="Oval 69"/>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grpSp>
      <p:sp>
        <p:nvSpPr>
          <p:cNvPr id="71" name="Subtitle 2"/>
          <p:cNvSpPr txBox="1">
            <a:spLocks/>
          </p:cNvSpPr>
          <p:nvPr>
            <p:custDataLst>
              <p:tags r:id="rId5"/>
            </p:custDataLst>
          </p:nvPr>
        </p:nvSpPr>
        <p:spPr>
          <a:xfrm>
            <a:off x="464621" y="4126606"/>
            <a:ext cx="3046241" cy="979421"/>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42"/>
              </a:lnSpc>
            </a:pPr>
            <a:r>
              <a:rPr lang="fr-FR" sz="1000" dirty="0">
                <a:solidFill>
                  <a:schemeClr val="bg1"/>
                </a:solidFill>
                <a:latin typeface="Century Gothic" panose="020B0502020202020204" pitchFamily="34" charset="0"/>
                <a:ea typeface="Lato Light" charset="0"/>
                <a:cs typeface="Lato Light" charset="0"/>
              </a:rPr>
              <a:t>Une solution globale, clés en main, sur mesure</a:t>
            </a:r>
          </a:p>
          <a:p>
            <a:pPr algn="r">
              <a:lnSpc>
                <a:spcPts val="1642"/>
              </a:lnSpc>
            </a:pPr>
            <a:r>
              <a:rPr lang="fr-FR" sz="1000" dirty="0">
                <a:solidFill>
                  <a:schemeClr val="bg1"/>
                </a:solidFill>
                <a:latin typeface="Century Gothic" panose="020B0502020202020204" pitchFamily="34" charset="0"/>
                <a:ea typeface="Lato Light" charset="0"/>
                <a:cs typeface="Lato Light" charset="0"/>
              </a:rPr>
              <a:t>DPO mutualisé</a:t>
            </a:r>
          </a:p>
          <a:p>
            <a:pPr algn="r">
              <a:lnSpc>
                <a:spcPts val="1642"/>
              </a:lnSpc>
            </a:pPr>
            <a:r>
              <a:rPr lang="fr-FR" sz="1000" dirty="0">
                <a:solidFill>
                  <a:schemeClr val="bg1"/>
                </a:solidFill>
                <a:latin typeface="Century Gothic" panose="020B0502020202020204" pitchFamily="34" charset="0"/>
                <a:ea typeface="Lato Light" charset="0"/>
                <a:cs typeface="Lato Light" charset="0"/>
              </a:rPr>
              <a:t>Logiciel dédié RGPD</a:t>
            </a:r>
          </a:p>
          <a:p>
            <a:pPr algn="r">
              <a:lnSpc>
                <a:spcPts val="1642"/>
              </a:lnSpc>
            </a:pPr>
            <a:r>
              <a:rPr lang="fr-FR" sz="1000" dirty="0">
                <a:solidFill>
                  <a:schemeClr val="bg1"/>
                </a:solidFill>
                <a:latin typeface="Century Gothic" panose="020B0502020202020204" pitchFamily="34" charset="0"/>
                <a:ea typeface="Lato Light" charset="0"/>
                <a:cs typeface="Lato Light" charset="0"/>
              </a:rPr>
              <a:t>Solutions de sécurité intégrale de vos données</a:t>
            </a:r>
          </a:p>
        </p:txBody>
      </p:sp>
      <p:sp>
        <p:nvSpPr>
          <p:cNvPr id="73" name="Rectangle 72">
            <a:extLst>
              <a:ext uri="{FF2B5EF4-FFF2-40B4-BE49-F238E27FC236}">
                <a16:creationId xmlns:a16="http://schemas.microsoft.com/office/drawing/2014/main" xmlns="" id="{64EFFD62-E279-434E-8129-1D274E87C96E}"/>
              </a:ext>
            </a:extLst>
          </p:cNvPr>
          <p:cNvSpPr/>
          <p:nvPr/>
        </p:nvSpPr>
        <p:spPr>
          <a:xfrm>
            <a:off x="6419326" y="6377541"/>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bg1"/>
              </a:solidFill>
              <a:latin typeface="Lato Light"/>
              <a:cs typeface="Lato Light"/>
            </a:endParaRPr>
          </a:p>
        </p:txBody>
      </p:sp>
    </p:spTree>
    <p:extLst>
      <p:ext uri="{BB962C8B-B14F-4D97-AF65-F5344CB8AC3E}">
        <p14:creationId xmlns:p14="http://schemas.microsoft.com/office/powerpoint/2010/main" val="2575644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3"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custDataLst>
              <p:tags r:id="rId1"/>
            </p:custDataLst>
          </p:nvPr>
        </p:nvSpPr>
        <p:spPr>
          <a:xfrm>
            <a:off x="5100473" y="1701145"/>
            <a:ext cx="4322311" cy="681904"/>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000" dirty="0">
                <a:latin typeface="Century Gothic" panose="020B0502020202020204" pitchFamily="34" charset="0"/>
                <a:ea typeface="Lato Light" panose="020F0502020204030203" pitchFamily="34" charset="0"/>
                <a:cs typeface="Lato Light" panose="020F0502020204030203" pitchFamily="34" charset="0"/>
              </a:rPr>
              <a:t>Nous mettons à votre disposition, nos équipes de DPO (délégués à la protection des données). Véritables chefs d’orchestre, nos DPO organisent au sein de votre structure, la mise en conformité.</a:t>
            </a:r>
            <a:endParaRPr lang="fr-FR" sz="1000" dirty="0">
              <a:solidFill>
                <a:schemeClr val="tx1"/>
              </a:solidFill>
              <a:latin typeface="Century Gothic" panose="020B0502020202020204" pitchFamily="34" charset="0"/>
              <a:ea typeface="Lato Light" panose="020F0502020204030203" pitchFamily="34" charset="0"/>
              <a:cs typeface="Lato Light" panose="020F0502020204030203" pitchFamily="34" charset="0"/>
            </a:endParaRPr>
          </a:p>
        </p:txBody>
      </p:sp>
      <p:sp>
        <p:nvSpPr>
          <p:cNvPr id="23" name="TextBox 22"/>
          <p:cNvSpPr txBox="1"/>
          <p:nvPr>
            <p:custDataLst>
              <p:tags r:id="rId2"/>
            </p:custDataLst>
          </p:nvPr>
        </p:nvSpPr>
        <p:spPr>
          <a:xfrm>
            <a:off x="5079953" y="1397060"/>
            <a:ext cx="3120774" cy="338554"/>
          </a:xfrm>
          <a:prstGeom prst="rect">
            <a:avLst/>
          </a:prstGeom>
          <a:noFill/>
        </p:spPr>
        <p:txBody>
          <a:bodyPr wrap="square" rtlCol="0" anchor="ctr" anchorCtr="0">
            <a:spAutoFit/>
          </a:bodyPr>
          <a:lstStyle/>
          <a:p>
            <a:r>
              <a:rPr lang="fr-FR" sz="1600" b="1"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DPO MUTUALISÉ</a:t>
            </a:r>
          </a:p>
        </p:txBody>
      </p:sp>
      <p:grpSp>
        <p:nvGrpSpPr>
          <p:cNvPr id="31" name="Group 26">
            <a:extLst>
              <a:ext uri="{FF2B5EF4-FFF2-40B4-BE49-F238E27FC236}">
                <a16:creationId xmlns:a16="http://schemas.microsoft.com/office/drawing/2014/main" xmlns="" id="{984C476C-D2FF-4135-9130-B974857AF0D0}"/>
              </a:ext>
            </a:extLst>
          </p:cNvPr>
          <p:cNvGrpSpPr/>
          <p:nvPr>
            <p:custDataLst>
              <p:tags r:id="rId3"/>
            </p:custDataLst>
          </p:nvPr>
        </p:nvGrpSpPr>
        <p:grpSpPr>
          <a:xfrm>
            <a:off x="667162" y="101764"/>
            <a:ext cx="8506800" cy="853471"/>
            <a:chOff x="5988388" y="483017"/>
            <a:chExt cx="12359700" cy="2100305"/>
          </a:xfrm>
        </p:grpSpPr>
        <p:sp>
          <p:nvSpPr>
            <p:cNvPr id="32" name="TextBox 33">
              <a:extLst>
                <a:ext uri="{FF2B5EF4-FFF2-40B4-BE49-F238E27FC236}">
                  <a16:creationId xmlns:a16="http://schemas.microsoft.com/office/drawing/2014/main" xmlns="" id="{A2D89E96-D310-4BD0-B662-80C6AE92C423}"/>
                </a:ext>
              </a:extLst>
            </p:cNvPr>
            <p:cNvSpPr txBox="1"/>
            <p:nvPr/>
          </p:nvSpPr>
          <p:spPr>
            <a:xfrm>
              <a:off x="5988388" y="483017"/>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Une solution globale</a:t>
              </a:r>
            </a:p>
          </p:txBody>
        </p:sp>
        <p:sp>
          <p:nvSpPr>
            <p:cNvPr id="33" name="Rectangle 32">
              <a:extLst>
                <a:ext uri="{FF2B5EF4-FFF2-40B4-BE49-F238E27FC236}">
                  <a16:creationId xmlns:a16="http://schemas.microsoft.com/office/drawing/2014/main" xmlns="" id="{13B290E8-9246-40AE-99F1-686E36CE1809}"/>
                </a:ext>
              </a:extLst>
            </p:cNvPr>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Open Sans Light"/>
              </a:endParaRPr>
            </a:p>
          </p:txBody>
        </p:sp>
        <p:sp>
          <p:nvSpPr>
            <p:cNvPr id="34" name="Subtitle 2">
              <a:extLst>
                <a:ext uri="{FF2B5EF4-FFF2-40B4-BE49-F238E27FC236}">
                  <a16:creationId xmlns:a16="http://schemas.microsoft.com/office/drawing/2014/main" xmlns="" id="{477DBF3E-C3EC-496C-BF6D-C1A086CC0F31}"/>
                </a:ext>
              </a:extLst>
            </p:cNvPr>
            <p:cNvSpPr txBox="1">
              <a:spLocks/>
            </p:cNvSpPr>
            <p:nvPr/>
          </p:nvSpPr>
          <p:spPr>
            <a:xfrm>
              <a:off x="6361236" y="1744205"/>
              <a:ext cx="11655185" cy="839117"/>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clés en main et sur mesure…</a:t>
              </a:r>
              <a:endParaRPr lang="fr-FR" sz="1260" dirty="0">
                <a:solidFill>
                  <a:schemeClr val="accent1"/>
                </a:solidFill>
                <a:latin typeface="Century Gothic" panose="020B0502020202020204" pitchFamily="34" charset="0"/>
                <a:cs typeface="Lato Light"/>
              </a:endParaRPr>
            </a:p>
          </p:txBody>
        </p:sp>
      </p:grpSp>
      <p:grpSp>
        <p:nvGrpSpPr>
          <p:cNvPr id="6" name="Groupe 5">
            <a:extLst>
              <a:ext uri="{FF2B5EF4-FFF2-40B4-BE49-F238E27FC236}">
                <a16:creationId xmlns:a16="http://schemas.microsoft.com/office/drawing/2014/main" xmlns="" id="{FEF9A25D-773B-4303-A88E-5EEF4C3FED58}"/>
              </a:ext>
            </a:extLst>
          </p:cNvPr>
          <p:cNvGrpSpPr/>
          <p:nvPr>
            <p:custDataLst>
              <p:tags r:id="rId4"/>
            </p:custDataLst>
          </p:nvPr>
        </p:nvGrpSpPr>
        <p:grpSpPr>
          <a:xfrm>
            <a:off x="4248822" y="1306918"/>
            <a:ext cx="849608" cy="849008"/>
            <a:chOff x="3695148" y="1323696"/>
            <a:chExt cx="849608" cy="849008"/>
          </a:xfrm>
        </p:grpSpPr>
        <p:sp>
          <p:nvSpPr>
            <p:cNvPr id="30" name="Oval 29"/>
            <p:cNvSpPr/>
            <p:nvPr/>
          </p:nvSpPr>
          <p:spPr>
            <a:xfrm rot="16200000">
              <a:off x="3777946" y="1399990"/>
              <a:ext cx="694839" cy="69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37" name="Oval 29">
              <a:extLst>
                <a:ext uri="{FF2B5EF4-FFF2-40B4-BE49-F238E27FC236}">
                  <a16:creationId xmlns:a16="http://schemas.microsoft.com/office/drawing/2014/main" xmlns="" id="{D2EE1E8C-DB03-4E39-8B56-257273A6A4C6}"/>
                </a:ext>
              </a:extLst>
            </p:cNvPr>
            <p:cNvSpPr/>
            <p:nvPr/>
          </p:nvSpPr>
          <p:spPr>
            <a:xfrm rot="16200000">
              <a:off x="3695448" y="1323396"/>
              <a:ext cx="849008" cy="8496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grpSp>
      <p:grpSp>
        <p:nvGrpSpPr>
          <p:cNvPr id="5" name="Groupe 4">
            <a:extLst>
              <a:ext uri="{FF2B5EF4-FFF2-40B4-BE49-F238E27FC236}">
                <a16:creationId xmlns:a16="http://schemas.microsoft.com/office/drawing/2014/main" xmlns="" id="{03F58BE7-2618-420B-91F0-930C05ABA58E}"/>
              </a:ext>
            </a:extLst>
          </p:cNvPr>
          <p:cNvGrpSpPr/>
          <p:nvPr>
            <p:custDataLst>
              <p:tags r:id="rId5"/>
            </p:custDataLst>
          </p:nvPr>
        </p:nvGrpSpPr>
        <p:grpSpPr>
          <a:xfrm>
            <a:off x="4255264" y="3068804"/>
            <a:ext cx="849608" cy="849008"/>
            <a:chOff x="3718368" y="2942969"/>
            <a:chExt cx="849608" cy="849008"/>
          </a:xfrm>
        </p:grpSpPr>
        <p:sp>
          <p:nvSpPr>
            <p:cNvPr id="38" name="Oval 29">
              <a:extLst>
                <a:ext uri="{FF2B5EF4-FFF2-40B4-BE49-F238E27FC236}">
                  <a16:creationId xmlns:a16="http://schemas.microsoft.com/office/drawing/2014/main" xmlns="" id="{2CC129F5-BDCA-48B3-A39A-29A33EDC4AA9}"/>
                </a:ext>
              </a:extLst>
            </p:cNvPr>
            <p:cNvSpPr/>
            <p:nvPr/>
          </p:nvSpPr>
          <p:spPr>
            <a:xfrm rot="16200000">
              <a:off x="3801166" y="3019263"/>
              <a:ext cx="694839" cy="69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0" name="Oval 29">
              <a:extLst>
                <a:ext uri="{FF2B5EF4-FFF2-40B4-BE49-F238E27FC236}">
                  <a16:creationId xmlns:a16="http://schemas.microsoft.com/office/drawing/2014/main" xmlns="" id="{459769DE-1F42-4679-AA3F-AD876ADE8FBE}"/>
                </a:ext>
              </a:extLst>
            </p:cNvPr>
            <p:cNvSpPr/>
            <p:nvPr/>
          </p:nvSpPr>
          <p:spPr>
            <a:xfrm rot="16200000">
              <a:off x="3718668" y="2942669"/>
              <a:ext cx="849008" cy="8496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grpSp>
      <p:grpSp>
        <p:nvGrpSpPr>
          <p:cNvPr id="41" name="Groupe 40">
            <a:extLst>
              <a:ext uri="{FF2B5EF4-FFF2-40B4-BE49-F238E27FC236}">
                <a16:creationId xmlns:a16="http://schemas.microsoft.com/office/drawing/2014/main" xmlns="" id="{70B92DE3-EFDB-4010-88BC-14EBEB6E2AB9}"/>
              </a:ext>
            </a:extLst>
          </p:cNvPr>
          <p:cNvGrpSpPr/>
          <p:nvPr>
            <p:custDataLst>
              <p:tags r:id="rId6"/>
            </p:custDataLst>
          </p:nvPr>
        </p:nvGrpSpPr>
        <p:grpSpPr>
          <a:xfrm>
            <a:off x="4263599" y="4876763"/>
            <a:ext cx="849608" cy="849008"/>
            <a:chOff x="3695148" y="1323696"/>
            <a:chExt cx="849608" cy="849008"/>
          </a:xfrm>
        </p:grpSpPr>
        <p:sp>
          <p:nvSpPr>
            <p:cNvPr id="42" name="Oval 29">
              <a:extLst>
                <a:ext uri="{FF2B5EF4-FFF2-40B4-BE49-F238E27FC236}">
                  <a16:creationId xmlns:a16="http://schemas.microsoft.com/office/drawing/2014/main" xmlns="" id="{67378991-471D-47D8-AD02-7DC17FEF9CB3}"/>
                </a:ext>
              </a:extLst>
            </p:cNvPr>
            <p:cNvSpPr/>
            <p:nvPr/>
          </p:nvSpPr>
          <p:spPr>
            <a:xfrm rot="16200000">
              <a:off x="3777946" y="1399990"/>
              <a:ext cx="694839" cy="69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sp>
          <p:nvSpPr>
            <p:cNvPr id="44" name="Oval 29">
              <a:extLst>
                <a:ext uri="{FF2B5EF4-FFF2-40B4-BE49-F238E27FC236}">
                  <a16:creationId xmlns:a16="http://schemas.microsoft.com/office/drawing/2014/main" xmlns="" id="{04B1962F-BB2C-4E98-82F1-E07933F563B6}"/>
                </a:ext>
              </a:extLst>
            </p:cNvPr>
            <p:cNvSpPr/>
            <p:nvPr/>
          </p:nvSpPr>
          <p:spPr>
            <a:xfrm rot="16200000">
              <a:off x="3695448" y="1323396"/>
              <a:ext cx="849008" cy="8496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dirty="0">
                <a:latin typeface="Lato Light" charset="0"/>
              </a:endParaRPr>
            </a:p>
          </p:txBody>
        </p:sp>
      </p:grpSp>
      <p:cxnSp>
        <p:nvCxnSpPr>
          <p:cNvPr id="8" name="Connecteur droit 7">
            <a:extLst>
              <a:ext uri="{FF2B5EF4-FFF2-40B4-BE49-F238E27FC236}">
                <a16:creationId xmlns:a16="http://schemas.microsoft.com/office/drawing/2014/main" xmlns="" id="{86903F75-E0CB-47A0-8EEA-E4C33BD1A3D3}"/>
              </a:ext>
            </a:extLst>
          </p:cNvPr>
          <p:cNvCxnSpPr>
            <a:stCxn id="37" idx="2"/>
            <a:endCxn id="40" idx="6"/>
          </p:cNvCxnSpPr>
          <p:nvPr>
            <p:custDataLst>
              <p:tags r:id="rId7"/>
            </p:custDataLst>
          </p:nvPr>
        </p:nvCxnSpPr>
        <p:spPr>
          <a:xfrm>
            <a:off x="4673626" y="2155926"/>
            <a:ext cx="6442" cy="912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99467E18-40C6-4F4C-9B0E-608164F4D3CE}"/>
              </a:ext>
            </a:extLst>
          </p:cNvPr>
          <p:cNvCxnSpPr>
            <a:cxnSpLocks/>
            <a:stCxn id="40" idx="2"/>
          </p:cNvCxnSpPr>
          <p:nvPr>
            <p:custDataLst>
              <p:tags r:id="rId8"/>
            </p:custDataLst>
          </p:nvPr>
        </p:nvCxnSpPr>
        <p:spPr>
          <a:xfrm>
            <a:off x="4680068" y="3917812"/>
            <a:ext cx="8335" cy="958951"/>
          </a:xfrm>
          <a:prstGeom prst="line">
            <a:avLst/>
          </a:prstGeom>
        </p:spPr>
        <p:style>
          <a:lnRef idx="1">
            <a:schemeClr val="accent1"/>
          </a:lnRef>
          <a:fillRef idx="0">
            <a:schemeClr val="accent1"/>
          </a:fillRef>
          <a:effectRef idx="0">
            <a:schemeClr val="accent1"/>
          </a:effectRef>
          <a:fontRef idx="minor">
            <a:schemeClr val="tx1"/>
          </a:fontRef>
        </p:style>
      </p:cxnSp>
      <p:sp>
        <p:nvSpPr>
          <p:cNvPr id="45" name="Subtitle 2">
            <a:extLst>
              <a:ext uri="{FF2B5EF4-FFF2-40B4-BE49-F238E27FC236}">
                <a16:creationId xmlns:a16="http://schemas.microsoft.com/office/drawing/2014/main" xmlns="" id="{EBC4F7A2-37FF-45A1-B011-1EC80EC104A2}"/>
              </a:ext>
            </a:extLst>
          </p:cNvPr>
          <p:cNvSpPr txBox="1">
            <a:spLocks/>
          </p:cNvSpPr>
          <p:nvPr>
            <p:custDataLst>
              <p:tags r:id="rId9"/>
            </p:custDataLst>
          </p:nvPr>
        </p:nvSpPr>
        <p:spPr>
          <a:xfrm>
            <a:off x="5133727" y="3258751"/>
            <a:ext cx="4337552" cy="887088"/>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000" dirty="0">
                <a:latin typeface="Century Gothic" panose="020B0502020202020204" pitchFamily="34" charset="0"/>
                <a:ea typeface="Lato Light" panose="020F0502020204030203" pitchFamily="34" charset="0"/>
                <a:cs typeface="Lato Light" panose="020F0502020204030203" pitchFamily="34" charset="0"/>
              </a:rPr>
              <a:t>Développés en partenariat avec « Panda Security » un des leader mondial de la sécurité informatique, nos outils permettent </a:t>
            </a:r>
            <a:r>
              <a:rPr lang="fr-FR" sz="1000" b="1" u="sng" dirty="0">
                <a:latin typeface="Century Gothic" panose="020B0502020202020204" pitchFamily="34" charset="0"/>
                <a:ea typeface="Lato Light" panose="020F0502020204030203" pitchFamily="34" charset="0"/>
                <a:cs typeface="Lato Light" panose="020F0502020204030203" pitchFamily="34" charset="0"/>
              </a:rPr>
              <a:t>une mise en conformité réelle</a:t>
            </a:r>
            <a:r>
              <a:rPr lang="fr-FR" sz="1000" dirty="0">
                <a:latin typeface="Century Gothic" panose="020B0502020202020204" pitchFamily="34" charset="0"/>
                <a:ea typeface="Lato Light" panose="020F0502020204030203" pitchFamily="34" charset="0"/>
                <a:cs typeface="Lato Light" panose="020F0502020204030203" pitchFamily="34" charset="0"/>
              </a:rPr>
              <a:t> avec le RGPD contrairement à ce que propose l’immense majorité de nos confrères.</a:t>
            </a:r>
            <a:endParaRPr lang="fr-FR" sz="1000" dirty="0">
              <a:solidFill>
                <a:schemeClr val="tx1"/>
              </a:solidFill>
              <a:latin typeface="Century Gothic" panose="020B0502020202020204" pitchFamily="34" charset="0"/>
              <a:ea typeface="Lato Light" panose="020F0502020204030203" pitchFamily="34" charset="0"/>
              <a:cs typeface="Lato Light" panose="020F0502020204030203" pitchFamily="34" charset="0"/>
            </a:endParaRPr>
          </a:p>
        </p:txBody>
      </p:sp>
      <p:sp>
        <p:nvSpPr>
          <p:cNvPr id="46" name="TextBox 22">
            <a:extLst>
              <a:ext uri="{FF2B5EF4-FFF2-40B4-BE49-F238E27FC236}">
                <a16:creationId xmlns:a16="http://schemas.microsoft.com/office/drawing/2014/main" xmlns="" id="{BB9DF74B-4B35-46F2-B109-1BFC634FB550}"/>
              </a:ext>
            </a:extLst>
          </p:cNvPr>
          <p:cNvSpPr txBox="1"/>
          <p:nvPr>
            <p:custDataLst>
              <p:tags r:id="rId10"/>
            </p:custDataLst>
          </p:nvPr>
        </p:nvSpPr>
        <p:spPr>
          <a:xfrm>
            <a:off x="5113207" y="2963788"/>
            <a:ext cx="4710302" cy="369332"/>
          </a:xfrm>
          <a:prstGeom prst="rect">
            <a:avLst/>
          </a:prstGeom>
          <a:noFill/>
        </p:spPr>
        <p:txBody>
          <a:bodyPr wrap="square" rtlCol="0" anchor="ctr" anchorCtr="0">
            <a:spAutoFit/>
          </a:bodyPr>
          <a:lstStyle/>
          <a:p>
            <a:pPr fontAlgn="ctr"/>
            <a:r>
              <a:rPr lang="fr-FR" b="1" dirty="0">
                <a:latin typeface="Century Gothic" panose="020B0502020202020204" pitchFamily="34" charset="0"/>
                <a:ea typeface="Lato Black" panose="020F0502020204030203" pitchFamily="34" charset="0"/>
                <a:cs typeface="Lato Black" panose="020F0502020204030203" pitchFamily="34" charset="0"/>
              </a:rPr>
              <a:t>OUTILS INFORMATIQUES DÉDIÉS</a:t>
            </a:r>
          </a:p>
        </p:txBody>
      </p:sp>
      <p:sp>
        <p:nvSpPr>
          <p:cNvPr id="47" name="Subtitle 2">
            <a:extLst>
              <a:ext uri="{FF2B5EF4-FFF2-40B4-BE49-F238E27FC236}">
                <a16:creationId xmlns:a16="http://schemas.microsoft.com/office/drawing/2014/main" xmlns="" id="{0D689281-A040-40EF-A1F5-0AEF12417CCD}"/>
              </a:ext>
            </a:extLst>
          </p:cNvPr>
          <p:cNvSpPr txBox="1">
            <a:spLocks/>
          </p:cNvSpPr>
          <p:nvPr>
            <p:custDataLst>
              <p:tags r:id="rId11"/>
            </p:custDataLst>
          </p:nvPr>
        </p:nvSpPr>
        <p:spPr>
          <a:xfrm>
            <a:off x="5133727" y="5341232"/>
            <a:ext cx="4337552" cy="909979"/>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000" dirty="0">
                <a:latin typeface="Century Gothic" panose="020B0502020202020204" pitchFamily="34" charset="0"/>
                <a:ea typeface="Lato Light" panose="020F0502020204030203" pitchFamily="34" charset="0"/>
                <a:cs typeface="Lato Light" panose="020F0502020204030203" pitchFamily="34" charset="0"/>
              </a:rPr>
              <a:t>La mise en conformité RGPD requiert bien plus qu’une simple « cartographie » des données personnelles que vous collectez. Vous devez </a:t>
            </a:r>
            <a:r>
              <a:rPr lang="fr-FR" sz="1000" dirty="0" smtClean="0">
                <a:latin typeface="Century Gothic" panose="020B0502020202020204" pitchFamily="34" charset="0"/>
                <a:ea typeface="Lato Light" panose="020F0502020204030203" pitchFamily="34" charset="0"/>
                <a:cs typeface="Lato Light" panose="020F0502020204030203" pitchFamily="34" charset="0"/>
              </a:rPr>
              <a:t>pouvoir prouver que </a:t>
            </a:r>
            <a:r>
              <a:rPr lang="fr-FR" sz="1000" dirty="0">
                <a:latin typeface="Century Gothic" panose="020B0502020202020204" pitchFamily="34" charset="0"/>
                <a:ea typeface="Lato Light" panose="020F0502020204030203" pitchFamily="34" charset="0"/>
                <a:cs typeface="Lato Light" panose="020F0502020204030203" pitchFamily="34" charset="0"/>
              </a:rPr>
              <a:t>tout est mis en </a:t>
            </a:r>
            <a:r>
              <a:rPr lang="fr-FR" sz="1000" dirty="0" smtClean="0">
                <a:latin typeface="Century Gothic" panose="020B0502020202020204" pitchFamily="34" charset="0"/>
                <a:ea typeface="Lato Light" panose="020F0502020204030203" pitchFamily="34" charset="0"/>
                <a:cs typeface="Lato Light" panose="020F0502020204030203" pitchFamily="34" charset="0"/>
              </a:rPr>
              <a:t>œuvre </a:t>
            </a:r>
            <a:r>
              <a:rPr lang="fr-FR" sz="1000" dirty="0">
                <a:latin typeface="Century Gothic" panose="020B0502020202020204" pitchFamily="34" charset="0"/>
                <a:ea typeface="Lato Light" panose="020F0502020204030203" pitchFamily="34" charset="0"/>
                <a:cs typeface="Lato Light" panose="020F0502020204030203" pitchFamily="34" charset="0"/>
              </a:rPr>
              <a:t>pour garantir la sécurité des données. Nos outils le permettent !</a:t>
            </a:r>
            <a:endParaRPr lang="fr-FR" sz="1000" dirty="0">
              <a:solidFill>
                <a:schemeClr val="tx1"/>
              </a:solidFill>
              <a:latin typeface="Century Gothic" panose="020B0502020202020204" pitchFamily="34" charset="0"/>
              <a:ea typeface="Lato Light" panose="020F0502020204030203" pitchFamily="34" charset="0"/>
              <a:cs typeface="Lato Light" panose="020F0502020204030203" pitchFamily="34" charset="0"/>
            </a:endParaRPr>
          </a:p>
        </p:txBody>
      </p:sp>
      <p:sp>
        <p:nvSpPr>
          <p:cNvPr id="48" name="TextBox 22">
            <a:extLst>
              <a:ext uri="{FF2B5EF4-FFF2-40B4-BE49-F238E27FC236}">
                <a16:creationId xmlns:a16="http://schemas.microsoft.com/office/drawing/2014/main" xmlns="" id="{F2DE05C3-8D5F-4361-8CAB-D4B9A561BAAB}"/>
              </a:ext>
            </a:extLst>
          </p:cNvPr>
          <p:cNvSpPr txBox="1"/>
          <p:nvPr>
            <p:custDataLst>
              <p:tags r:id="rId12"/>
            </p:custDataLst>
          </p:nvPr>
        </p:nvSpPr>
        <p:spPr>
          <a:xfrm>
            <a:off x="5133727" y="4727905"/>
            <a:ext cx="4710302" cy="646331"/>
          </a:xfrm>
          <a:prstGeom prst="rect">
            <a:avLst/>
          </a:prstGeom>
          <a:noFill/>
        </p:spPr>
        <p:txBody>
          <a:bodyPr wrap="square" rtlCol="0" anchor="ctr" anchorCtr="0">
            <a:spAutoFit/>
          </a:bodyPr>
          <a:lstStyle/>
          <a:p>
            <a:pPr fontAlgn="ctr"/>
            <a:r>
              <a:rPr lang="fr-FR" b="1" dirty="0">
                <a:latin typeface="Century Gothic" panose="020B0502020202020204" pitchFamily="34" charset="0"/>
                <a:ea typeface="Lato Black" panose="020F0502020204030203" pitchFamily="34" charset="0"/>
                <a:cs typeface="Lato Black" panose="020F0502020204030203" pitchFamily="34" charset="0"/>
              </a:rPr>
              <a:t>PROTECTION RENFORCÉE CONTRE LE PIRATAGE INFORMATIQUE</a:t>
            </a:r>
          </a:p>
        </p:txBody>
      </p:sp>
      <p:sp>
        <p:nvSpPr>
          <p:cNvPr id="52" name="Title 13">
            <a:extLst>
              <a:ext uri="{FF2B5EF4-FFF2-40B4-BE49-F238E27FC236}">
                <a16:creationId xmlns:a16="http://schemas.microsoft.com/office/drawing/2014/main" xmlns="" id="{ED0296D9-9F50-4759-9CFE-C71E281BCD5B}"/>
              </a:ext>
            </a:extLst>
          </p:cNvPr>
          <p:cNvSpPr txBox="1">
            <a:spLocks/>
          </p:cNvSpPr>
          <p:nvPr>
            <p:custDataLst>
              <p:tags r:id="rId13"/>
            </p:custDataLst>
          </p:nvPr>
        </p:nvSpPr>
        <p:spPr bwMode="auto">
          <a:xfrm>
            <a:off x="329386" y="1358738"/>
            <a:ext cx="3791786" cy="4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8137" tIns="99069" rIns="198137" bIns="99069" anchor="ct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fr-FR" sz="1700" dirty="0">
                <a:latin typeface="Century Gothic" panose="020B0502020202020204" pitchFamily="34" charset="0"/>
                <a:ea typeface="Lato Bold" panose="020F0502020204030203" pitchFamily="34" charset="0"/>
                <a:cs typeface="Lato Bold" panose="020F0502020204030203" pitchFamily="34" charset="0"/>
              </a:rPr>
              <a:t>Une solution globale, pourquoi ?</a:t>
            </a:r>
          </a:p>
        </p:txBody>
      </p:sp>
      <p:sp>
        <p:nvSpPr>
          <p:cNvPr id="53" name="TextBox 30">
            <a:extLst>
              <a:ext uri="{FF2B5EF4-FFF2-40B4-BE49-F238E27FC236}">
                <a16:creationId xmlns:a16="http://schemas.microsoft.com/office/drawing/2014/main" xmlns="" id="{AAD12DAF-4523-4508-99E4-8A694B276F11}"/>
              </a:ext>
            </a:extLst>
          </p:cNvPr>
          <p:cNvSpPr txBox="1">
            <a:spLocks noChangeArrowheads="1"/>
          </p:cNvSpPr>
          <p:nvPr>
            <p:custDataLst>
              <p:tags r:id="rId14"/>
            </p:custDataLst>
          </p:nvPr>
        </p:nvSpPr>
        <p:spPr bwMode="auto">
          <a:xfrm>
            <a:off x="432203" y="1801873"/>
            <a:ext cx="34745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a:r>
              <a:rPr lang="fr-FR" sz="1200" dirty="0">
                <a:latin typeface="Century Gothic" panose="020B0502020202020204" pitchFamily="34" charset="0"/>
                <a:ea typeface="Open Sans Light" panose="020B0306030504020204" pitchFamily="34" charset="0"/>
                <a:cs typeface="Lato Light"/>
              </a:rPr>
              <a:t>Tout simplement parce que la mise en conformité nécessite une expertise technique, juridique et informatique, et que sans outils adaptés la mise en conformité réelle est impossible ! </a:t>
            </a:r>
          </a:p>
        </p:txBody>
      </p:sp>
      <p:sp>
        <p:nvSpPr>
          <p:cNvPr id="54" name="TextBox 30">
            <a:extLst>
              <a:ext uri="{FF2B5EF4-FFF2-40B4-BE49-F238E27FC236}">
                <a16:creationId xmlns:a16="http://schemas.microsoft.com/office/drawing/2014/main" xmlns="" id="{7B51586D-F056-4FDD-8DDB-0F4BD2E66E6D}"/>
              </a:ext>
            </a:extLst>
          </p:cNvPr>
          <p:cNvSpPr txBox="1">
            <a:spLocks noChangeArrowheads="1"/>
          </p:cNvSpPr>
          <p:nvPr>
            <p:custDataLst>
              <p:tags r:id="rId15"/>
            </p:custDataLst>
          </p:nvPr>
        </p:nvSpPr>
        <p:spPr bwMode="auto">
          <a:xfrm>
            <a:off x="432203" y="2863027"/>
            <a:ext cx="34745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a:r>
              <a:rPr lang="fr-FR" sz="1200" dirty="0">
                <a:latin typeface="Century Gothic" panose="020B0502020202020204" pitchFamily="34" charset="0"/>
                <a:ea typeface="Open Sans Light" panose="020B0306030504020204" pitchFamily="34" charset="0"/>
                <a:cs typeface="Lato Light"/>
              </a:rPr>
              <a:t>Spécialistes en sécurité informatique depuis plus de 25 ans, nous avons développé des méthodes et des outils spécifiques permettant une mise en conformité réelle au RGPD.</a:t>
            </a:r>
          </a:p>
        </p:txBody>
      </p:sp>
      <p:sp>
        <p:nvSpPr>
          <p:cNvPr id="70" name="Shape 2617">
            <a:extLst>
              <a:ext uri="{FF2B5EF4-FFF2-40B4-BE49-F238E27FC236}">
                <a16:creationId xmlns:a16="http://schemas.microsoft.com/office/drawing/2014/main" xmlns="" id="{AF80B47F-4835-4A1B-8CA6-EA7A58934F88}"/>
              </a:ext>
            </a:extLst>
          </p:cNvPr>
          <p:cNvSpPr/>
          <p:nvPr>
            <p:custDataLst>
              <p:tags r:id="rId16"/>
            </p:custDataLst>
          </p:nvPr>
        </p:nvSpPr>
        <p:spPr>
          <a:xfrm>
            <a:off x="4421597" y="1512946"/>
            <a:ext cx="537695" cy="43993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71" name="Shape 2646">
            <a:extLst>
              <a:ext uri="{FF2B5EF4-FFF2-40B4-BE49-F238E27FC236}">
                <a16:creationId xmlns:a16="http://schemas.microsoft.com/office/drawing/2014/main" xmlns="" id="{97F110E1-2413-4D42-862D-F5AC62E2865F}"/>
              </a:ext>
            </a:extLst>
          </p:cNvPr>
          <p:cNvSpPr/>
          <p:nvPr>
            <p:custDataLst>
              <p:tags r:id="rId17"/>
            </p:custDataLst>
          </p:nvPr>
        </p:nvSpPr>
        <p:spPr>
          <a:xfrm>
            <a:off x="4471986" y="3288130"/>
            <a:ext cx="435346" cy="435346"/>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73" name="Shape 2619">
            <a:extLst>
              <a:ext uri="{FF2B5EF4-FFF2-40B4-BE49-F238E27FC236}">
                <a16:creationId xmlns:a16="http://schemas.microsoft.com/office/drawing/2014/main" xmlns="" id="{C72F8B54-1F92-4C1C-8EEE-07EEB1C2B11E}"/>
              </a:ext>
            </a:extLst>
          </p:cNvPr>
          <p:cNvSpPr/>
          <p:nvPr>
            <p:custDataLst>
              <p:tags r:id="rId18"/>
            </p:custDataLst>
          </p:nvPr>
        </p:nvSpPr>
        <p:spPr>
          <a:xfrm>
            <a:off x="4465515" y="5108959"/>
            <a:ext cx="458222" cy="4582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nvGrpSpPr>
          <p:cNvPr id="11" name="Groupe 10">
            <a:extLst>
              <a:ext uri="{FF2B5EF4-FFF2-40B4-BE49-F238E27FC236}">
                <a16:creationId xmlns:a16="http://schemas.microsoft.com/office/drawing/2014/main" xmlns="" id="{AF50128F-3999-44B6-A85D-C5ED6EF0CDFA}"/>
              </a:ext>
            </a:extLst>
          </p:cNvPr>
          <p:cNvGrpSpPr/>
          <p:nvPr>
            <p:custDataLst>
              <p:tags r:id="rId19"/>
            </p:custDataLst>
          </p:nvPr>
        </p:nvGrpSpPr>
        <p:grpSpPr>
          <a:xfrm>
            <a:off x="1364117" y="3886189"/>
            <a:ext cx="1587946" cy="2523000"/>
            <a:chOff x="1431229" y="3852633"/>
            <a:chExt cx="1790306" cy="2844518"/>
          </a:xfrm>
        </p:grpSpPr>
        <p:grpSp>
          <p:nvGrpSpPr>
            <p:cNvPr id="56" name="Group 93">
              <a:extLst>
                <a:ext uri="{FF2B5EF4-FFF2-40B4-BE49-F238E27FC236}">
                  <a16:creationId xmlns:a16="http://schemas.microsoft.com/office/drawing/2014/main" xmlns="" id="{DF9A88C3-6647-4BC3-921A-503D308F4C62}"/>
                </a:ext>
              </a:extLst>
            </p:cNvPr>
            <p:cNvGrpSpPr/>
            <p:nvPr/>
          </p:nvGrpSpPr>
          <p:grpSpPr>
            <a:xfrm>
              <a:off x="1431229" y="3852633"/>
              <a:ext cx="1790306" cy="2844518"/>
              <a:chOff x="15037068" y="3018278"/>
              <a:chExt cx="5533810" cy="8792366"/>
            </a:xfrm>
          </p:grpSpPr>
          <p:sp>
            <p:nvSpPr>
              <p:cNvPr id="57" name="Freeform 1">
                <a:extLst>
                  <a:ext uri="{FF2B5EF4-FFF2-40B4-BE49-F238E27FC236}">
                    <a16:creationId xmlns:a16="http://schemas.microsoft.com/office/drawing/2014/main" xmlns="" id="{150CC5FD-4968-4C95-9DAF-D86D0438DB2E}"/>
                  </a:ext>
                </a:extLst>
              </p:cNvPr>
              <p:cNvSpPr>
                <a:spLocks noChangeArrowheads="1"/>
              </p:cNvSpPr>
              <p:nvPr/>
            </p:nvSpPr>
            <p:spPr bwMode="auto">
              <a:xfrm>
                <a:off x="17995158" y="6449560"/>
                <a:ext cx="1578743" cy="2309246"/>
              </a:xfrm>
              <a:custGeom>
                <a:avLst/>
                <a:gdLst>
                  <a:gd name="T0" fmla="*/ 2000 w 2969"/>
                  <a:gd name="T1" fmla="*/ 656 h 4375"/>
                  <a:gd name="T2" fmla="*/ 2000 w 2969"/>
                  <a:gd name="T3" fmla="*/ 656 h 4375"/>
                  <a:gd name="T4" fmla="*/ 2281 w 2969"/>
                  <a:gd name="T5" fmla="*/ 562 h 4375"/>
                  <a:gd name="T6" fmla="*/ 2750 w 2969"/>
                  <a:gd name="T7" fmla="*/ 812 h 4375"/>
                  <a:gd name="T8" fmla="*/ 2968 w 2969"/>
                  <a:gd name="T9" fmla="*/ 812 h 4375"/>
                  <a:gd name="T10" fmla="*/ 2968 w 2969"/>
                  <a:gd name="T11" fmla="*/ 0 h 4375"/>
                  <a:gd name="T12" fmla="*/ 0 w 2969"/>
                  <a:gd name="T13" fmla="*/ 0 h 4375"/>
                  <a:gd name="T14" fmla="*/ 0 w 2969"/>
                  <a:gd name="T15" fmla="*/ 3186 h 4375"/>
                  <a:gd name="T16" fmla="*/ 1062 w 2969"/>
                  <a:gd name="T17" fmla="*/ 3186 h 4375"/>
                  <a:gd name="T18" fmla="*/ 1156 w 2969"/>
                  <a:gd name="T19" fmla="*/ 3249 h 4375"/>
                  <a:gd name="T20" fmla="*/ 1156 w 2969"/>
                  <a:gd name="T21" fmla="*/ 3624 h 4375"/>
                  <a:gd name="T22" fmla="*/ 1125 w 2969"/>
                  <a:gd name="T23" fmla="*/ 3686 h 4375"/>
                  <a:gd name="T24" fmla="*/ 875 w 2969"/>
                  <a:gd name="T25" fmla="*/ 4030 h 4375"/>
                  <a:gd name="T26" fmla="*/ 968 w 2969"/>
                  <a:gd name="T27" fmla="*/ 4249 h 4375"/>
                  <a:gd name="T28" fmla="*/ 1250 w 2969"/>
                  <a:gd name="T29" fmla="*/ 4374 h 4375"/>
                  <a:gd name="T30" fmla="*/ 1718 w 2969"/>
                  <a:gd name="T31" fmla="*/ 4093 h 4375"/>
                  <a:gd name="T32" fmla="*/ 1437 w 2969"/>
                  <a:gd name="T33" fmla="*/ 3655 h 4375"/>
                  <a:gd name="T34" fmla="*/ 1406 w 2969"/>
                  <a:gd name="T35" fmla="*/ 3593 h 4375"/>
                  <a:gd name="T36" fmla="*/ 1406 w 2969"/>
                  <a:gd name="T37" fmla="*/ 3249 h 4375"/>
                  <a:gd name="T38" fmla="*/ 1468 w 2969"/>
                  <a:gd name="T39" fmla="*/ 3155 h 4375"/>
                  <a:gd name="T40" fmla="*/ 2968 w 2969"/>
                  <a:gd name="T41" fmla="*/ 3155 h 4375"/>
                  <a:gd name="T42" fmla="*/ 2968 w 2969"/>
                  <a:gd name="T43" fmla="*/ 1375 h 4375"/>
                  <a:gd name="T44" fmla="*/ 2812 w 2969"/>
                  <a:gd name="T45" fmla="*/ 1375 h 4375"/>
                  <a:gd name="T46" fmla="*/ 2312 w 2969"/>
                  <a:gd name="T47" fmla="*/ 1687 h 4375"/>
                  <a:gd name="T48" fmla="*/ 1843 w 2969"/>
                  <a:gd name="T49" fmla="*/ 1125 h 4375"/>
                  <a:gd name="T50" fmla="*/ 2000 w 2969"/>
                  <a:gd name="T51" fmla="*/ 656 h 4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69" h="4375">
                    <a:moveTo>
                      <a:pt x="2000" y="656"/>
                    </a:moveTo>
                    <a:lnTo>
                      <a:pt x="2000" y="656"/>
                    </a:lnTo>
                    <a:cubicBezTo>
                      <a:pt x="2062" y="594"/>
                      <a:pt x="2156" y="562"/>
                      <a:pt x="2281" y="562"/>
                    </a:cubicBezTo>
                    <a:cubicBezTo>
                      <a:pt x="2468" y="562"/>
                      <a:pt x="2656" y="750"/>
                      <a:pt x="2750" y="812"/>
                    </a:cubicBezTo>
                    <a:cubicBezTo>
                      <a:pt x="2968" y="812"/>
                      <a:pt x="2968" y="812"/>
                      <a:pt x="2968" y="812"/>
                    </a:cubicBezTo>
                    <a:cubicBezTo>
                      <a:pt x="2968" y="0"/>
                      <a:pt x="2968" y="0"/>
                      <a:pt x="2968" y="0"/>
                    </a:cubicBezTo>
                    <a:cubicBezTo>
                      <a:pt x="0" y="0"/>
                      <a:pt x="0" y="0"/>
                      <a:pt x="0" y="0"/>
                    </a:cubicBezTo>
                    <a:cubicBezTo>
                      <a:pt x="0" y="3186"/>
                      <a:pt x="0" y="3186"/>
                      <a:pt x="0" y="3186"/>
                    </a:cubicBezTo>
                    <a:cubicBezTo>
                      <a:pt x="1062" y="3186"/>
                      <a:pt x="1062" y="3186"/>
                      <a:pt x="1062" y="3186"/>
                    </a:cubicBezTo>
                    <a:cubicBezTo>
                      <a:pt x="1125" y="3186"/>
                      <a:pt x="1156" y="3218"/>
                      <a:pt x="1156" y="3249"/>
                    </a:cubicBezTo>
                    <a:cubicBezTo>
                      <a:pt x="1156" y="3624"/>
                      <a:pt x="1156" y="3624"/>
                      <a:pt x="1156" y="3624"/>
                    </a:cubicBezTo>
                    <a:cubicBezTo>
                      <a:pt x="1156" y="3655"/>
                      <a:pt x="1125" y="3686"/>
                      <a:pt x="1125" y="3686"/>
                    </a:cubicBezTo>
                    <a:cubicBezTo>
                      <a:pt x="1062" y="3749"/>
                      <a:pt x="875" y="3905"/>
                      <a:pt x="875" y="4030"/>
                    </a:cubicBezTo>
                    <a:cubicBezTo>
                      <a:pt x="875" y="4093"/>
                      <a:pt x="906" y="4186"/>
                      <a:pt x="968" y="4249"/>
                    </a:cubicBezTo>
                    <a:cubicBezTo>
                      <a:pt x="1031" y="4311"/>
                      <a:pt x="1125" y="4374"/>
                      <a:pt x="1250" y="4374"/>
                    </a:cubicBezTo>
                    <a:cubicBezTo>
                      <a:pt x="1406" y="4374"/>
                      <a:pt x="1687" y="4311"/>
                      <a:pt x="1718" y="4093"/>
                    </a:cubicBezTo>
                    <a:cubicBezTo>
                      <a:pt x="1718" y="3843"/>
                      <a:pt x="1437" y="3655"/>
                      <a:pt x="1437" y="3655"/>
                    </a:cubicBezTo>
                    <a:cubicBezTo>
                      <a:pt x="1406" y="3655"/>
                      <a:pt x="1406" y="3624"/>
                      <a:pt x="1406" y="3593"/>
                    </a:cubicBezTo>
                    <a:cubicBezTo>
                      <a:pt x="1406" y="3249"/>
                      <a:pt x="1406" y="3249"/>
                      <a:pt x="1406" y="3249"/>
                    </a:cubicBezTo>
                    <a:cubicBezTo>
                      <a:pt x="1406" y="3186"/>
                      <a:pt x="1437" y="3155"/>
                      <a:pt x="1468" y="3155"/>
                    </a:cubicBezTo>
                    <a:cubicBezTo>
                      <a:pt x="2968" y="3155"/>
                      <a:pt x="2968" y="3155"/>
                      <a:pt x="2968" y="3155"/>
                    </a:cubicBezTo>
                    <a:cubicBezTo>
                      <a:pt x="2968" y="1375"/>
                      <a:pt x="2968" y="1375"/>
                      <a:pt x="2968" y="1375"/>
                    </a:cubicBezTo>
                    <a:cubicBezTo>
                      <a:pt x="2812" y="1375"/>
                      <a:pt x="2812" y="1375"/>
                      <a:pt x="2812" y="1375"/>
                    </a:cubicBezTo>
                    <a:cubicBezTo>
                      <a:pt x="2718" y="1469"/>
                      <a:pt x="2500" y="1687"/>
                      <a:pt x="2312" y="1687"/>
                    </a:cubicBezTo>
                    <a:cubicBezTo>
                      <a:pt x="2093" y="1687"/>
                      <a:pt x="1843" y="1531"/>
                      <a:pt x="1843" y="1125"/>
                    </a:cubicBezTo>
                    <a:cubicBezTo>
                      <a:pt x="1843" y="875"/>
                      <a:pt x="1937" y="719"/>
                      <a:pt x="2000" y="65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59" name="Freeform 2">
                <a:extLst>
                  <a:ext uri="{FF2B5EF4-FFF2-40B4-BE49-F238E27FC236}">
                    <a16:creationId xmlns:a16="http://schemas.microsoft.com/office/drawing/2014/main" xmlns="" id="{D7FC7FC8-14CB-4FFE-972C-01CA0F475974}"/>
                  </a:ext>
                </a:extLst>
              </p:cNvPr>
              <p:cNvSpPr>
                <a:spLocks noChangeArrowheads="1"/>
              </p:cNvSpPr>
              <p:nvPr/>
            </p:nvSpPr>
            <p:spPr bwMode="auto">
              <a:xfrm>
                <a:off x="16331965" y="6449560"/>
                <a:ext cx="1581089" cy="1683051"/>
              </a:xfrm>
              <a:custGeom>
                <a:avLst/>
                <a:gdLst>
                  <a:gd name="T0" fmla="*/ 2969 w 2970"/>
                  <a:gd name="T1" fmla="*/ 0 h 3187"/>
                  <a:gd name="T2" fmla="*/ 2969 w 2970"/>
                  <a:gd name="T3" fmla="*/ 0 h 3187"/>
                  <a:gd name="T4" fmla="*/ 0 w 2970"/>
                  <a:gd name="T5" fmla="*/ 0 h 3187"/>
                  <a:gd name="T6" fmla="*/ 0 w 2970"/>
                  <a:gd name="T7" fmla="*/ 781 h 3187"/>
                  <a:gd name="T8" fmla="*/ 219 w 2970"/>
                  <a:gd name="T9" fmla="*/ 781 h 3187"/>
                  <a:gd name="T10" fmla="*/ 719 w 2970"/>
                  <a:gd name="T11" fmla="*/ 500 h 3187"/>
                  <a:gd name="T12" fmla="*/ 1126 w 2970"/>
                  <a:gd name="T13" fmla="*/ 1062 h 3187"/>
                  <a:gd name="T14" fmla="*/ 1001 w 2970"/>
                  <a:gd name="T15" fmla="*/ 1500 h 3187"/>
                  <a:gd name="T16" fmla="*/ 688 w 2970"/>
                  <a:gd name="T17" fmla="*/ 1625 h 3187"/>
                  <a:gd name="T18" fmla="*/ 219 w 2970"/>
                  <a:gd name="T19" fmla="*/ 1344 h 3187"/>
                  <a:gd name="T20" fmla="*/ 0 w 2970"/>
                  <a:gd name="T21" fmla="*/ 1344 h 3187"/>
                  <a:gd name="T22" fmla="*/ 0 w 2970"/>
                  <a:gd name="T23" fmla="*/ 3030 h 3187"/>
                  <a:gd name="T24" fmla="*/ 63 w 2970"/>
                  <a:gd name="T25" fmla="*/ 3186 h 3187"/>
                  <a:gd name="T26" fmla="*/ 2969 w 2970"/>
                  <a:gd name="T27" fmla="*/ 3186 h 3187"/>
                  <a:gd name="T28" fmla="*/ 2969 w 2970"/>
                  <a:gd name="T29" fmla="*/ 0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70" h="3187">
                    <a:moveTo>
                      <a:pt x="2969" y="0"/>
                    </a:moveTo>
                    <a:lnTo>
                      <a:pt x="2969" y="0"/>
                    </a:lnTo>
                    <a:cubicBezTo>
                      <a:pt x="0" y="0"/>
                      <a:pt x="0" y="0"/>
                      <a:pt x="0" y="0"/>
                    </a:cubicBezTo>
                    <a:cubicBezTo>
                      <a:pt x="0" y="781"/>
                      <a:pt x="0" y="781"/>
                      <a:pt x="0" y="781"/>
                    </a:cubicBezTo>
                    <a:cubicBezTo>
                      <a:pt x="219" y="781"/>
                      <a:pt x="219" y="781"/>
                      <a:pt x="219" y="781"/>
                    </a:cubicBezTo>
                    <a:cubicBezTo>
                      <a:pt x="251" y="687"/>
                      <a:pt x="407" y="500"/>
                      <a:pt x="719" y="500"/>
                    </a:cubicBezTo>
                    <a:cubicBezTo>
                      <a:pt x="1126" y="500"/>
                      <a:pt x="1126" y="937"/>
                      <a:pt x="1126" y="1062"/>
                    </a:cubicBezTo>
                    <a:cubicBezTo>
                      <a:pt x="1126" y="1281"/>
                      <a:pt x="1094" y="1406"/>
                      <a:pt x="1001" y="1500"/>
                    </a:cubicBezTo>
                    <a:cubicBezTo>
                      <a:pt x="907" y="1594"/>
                      <a:pt x="813" y="1625"/>
                      <a:pt x="688" y="1625"/>
                    </a:cubicBezTo>
                    <a:cubicBezTo>
                      <a:pt x="438" y="1594"/>
                      <a:pt x="282" y="1437"/>
                      <a:pt x="219" y="1344"/>
                    </a:cubicBezTo>
                    <a:cubicBezTo>
                      <a:pt x="0" y="1344"/>
                      <a:pt x="0" y="1344"/>
                      <a:pt x="0" y="1344"/>
                    </a:cubicBezTo>
                    <a:cubicBezTo>
                      <a:pt x="0" y="3030"/>
                      <a:pt x="0" y="3030"/>
                      <a:pt x="0" y="3030"/>
                    </a:cubicBezTo>
                    <a:cubicBezTo>
                      <a:pt x="32" y="3093"/>
                      <a:pt x="32" y="3124"/>
                      <a:pt x="63" y="3186"/>
                    </a:cubicBezTo>
                    <a:cubicBezTo>
                      <a:pt x="2969" y="3186"/>
                      <a:pt x="2969" y="3186"/>
                      <a:pt x="2969" y="3186"/>
                    </a:cubicBezTo>
                    <a:lnTo>
                      <a:pt x="2969"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1" name="Freeform 3">
                <a:extLst>
                  <a:ext uri="{FF2B5EF4-FFF2-40B4-BE49-F238E27FC236}">
                    <a16:creationId xmlns:a16="http://schemas.microsoft.com/office/drawing/2014/main" xmlns="" id="{D24A42FC-8F39-4223-93FE-2C96ABAF37E6}"/>
                  </a:ext>
                </a:extLst>
              </p:cNvPr>
              <p:cNvSpPr>
                <a:spLocks noChangeArrowheads="1"/>
              </p:cNvSpPr>
              <p:nvPr/>
            </p:nvSpPr>
            <p:spPr bwMode="auto">
              <a:xfrm>
                <a:off x="16331965" y="3018278"/>
                <a:ext cx="4055937" cy="2227771"/>
              </a:xfrm>
              <a:custGeom>
                <a:avLst/>
                <a:gdLst>
                  <a:gd name="T0" fmla="*/ 0 w 7626"/>
                  <a:gd name="T1" fmla="*/ 3031 h 4220"/>
                  <a:gd name="T2" fmla="*/ 0 w 7626"/>
                  <a:gd name="T3" fmla="*/ 3031 h 4220"/>
                  <a:gd name="T4" fmla="*/ 1282 w 7626"/>
                  <a:gd name="T5" fmla="*/ 3031 h 4220"/>
                  <a:gd name="T6" fmla="*/ 1344 w 7626"/>
                  <a:gd name="T7" fmla="*/ 3094 h 4220"/>
                  <a:gd name="T8" fmla="*/ 1344 w 7626"/>
                  <a:gd name="T9" fmla="*/ 3500 h 4220"/>
                  <a:gd name="T10" fmla="*/ 1313 w 7626"/>
                  <a:gd name="T11" fmla="*/ 3562 h 4220"/>
                  <a:gd name="T12" fmla="*/ 1094 w 7626"/>
                  <a:gd name="T13" fmla="*/ 3875 h 4220"/>
                  <a:gd name="T14" fmla="*/ 1469 w 7626"/>
                  <a:gd name="T15" fmla="*/ 4219 h 4220"/>
                  <a:gd name="T16" fmla="*/ 1907 w 7626"/>
                  <a:gd name="T17" fmla="*/ 3906 h 4220"/>
                  <a:gd name="T18" fmla="*/ 1657 w 7626"/>
                  <a:gd name="T19" fmla="*/ 3531 h 4220"/>
                  <a:gd name="T20" fmla="*/ 1594 w 7626"/>
                  <a:gd name="T21" fmla="*/ 3469 h 4220"/>
                  <a:gd name="T22" fmla="*/ 1626 w 7626"/>
                  <a:gd name="T23" fmla="*/ 3125 h 4220"/>
                  <a:gd name="T24" fmla="*/ 1688 w 7626"/>
                  <a:gd name="T25" fmla="*/ 3062 h 4220"/>
                  <a:gd name="T26" fmla="*/ 4437 w 7626"/>
                  <a:gd name="T27" fmla="*/ 3062 h 4220"/>
                  <a:gd name="T28" fmla="*/ 4437 w 7626"/>
                  <a:gd name="T29" fmla="*/ 2812 h 4220"/>
                  <a:gd name="T30" fmla="*/ 4156 w 7626"/>
                  <a:gd name="T31" fmla="*/ 2312 h 4220"/>
                  <a:gd name="T32" fmla="*/ 4687 w 7626"/>
                  <a:gd name="T33" fmla="*/ 1906 h 4220"/>
                  <a:gd name="T34" fmla="*/ 5250 w 7626"/>
                  <a:gd name="T35" fmla="*/ 2312 h 4220"/>
                  <a:gd name="T36" fmla="*/ 4968 w 7626"/>
                  <a:gd name="T37" fmla="*/ 2812 h 4220"/>
                  <a:gd name="T38" fmla="*/ 4968 w 7626"/>
                  <a:gd name="T39" fmla="*/ 3031 h 4220"/>
                  <a:gd name="T40" fmla="*/ 7625 w 7626"/>
                  <a:gd name="T41" fmla="*/ 3031 h 4220"/>
                  <a:gd name="T42" fmla="*/ 6531 w 7626"/>
                  <a:gd name="T43" fmla="*/ 1375 h 4220"/>
                  <a:gd name="T44" fmla="*/ 3156 w 7626"/>
                  <a:gd name="T45" fmla="*/ 0 h 4220"/>
                  <a:gd name="T46" fmla="*/ 0 w 7626"/>
                  <a:gd name="T47" fmla="*/ 1000 h 4220"/>
                  <a:gd name="T48" fmla="*/ 0 w 7626"/>
                  <a:gd name="T49" fmla="*/ 3031 h 4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26" h="4220">
                    <a:moveTo>
                      <a:pt x="0" y="3031"/>
                    </a:moveTo>
                    <a:lnTo>
                      <a:pt x="0" y="3031"/>
                    </a:lnTo>
                    <a:cubicBezTo>
                      <a:pt x="1282" y="3031"/>
                      <a:pt x="1282" y="3031"/>
                      <a:pt x="1282" y="3031"/>
                    </a:cubicBezTo>
                    <a:cubicBezTo>
                      <a:pt x="1313" y="3031"/>
                      <a:pt x="1344" y="3062"/>
                      <a:pt x="1344" y="3094"/>
                    </a:cubicBezTo>
                    <a:cubicBezTo>
                      <a:pt x="1344" y="3500"/>
                      <a:pt x="1344" y="3500"/>
                      <a:pt x="1344" y="3500"/>
                    </a:cubicBezTo>
                    <a:cubicBezTo>
                      <a:pt x="1344" y="3500"/>
                      <a:pt x="1344" y="3531"/>
                      <a:pt x="1313" y="3562"/>
                    </a:cubicBezTo>
                    <a:cubicBezTo>
                      <a:pt x="1251" y="3594"/>
                      <a:pt x="1094" y="3719"/>
                      <a:pt x="1094" y="3875"/>
                    </a:cubicBezTo>
                    <a:cubicBezTo>
                      <a:pt x="1094" y="4031"/>
                      <a:pt x="1219" y="4219"/>
                      <a:pt x="1469" y="4219"/>
                    </a:cubicBezTo>
                    <a:cubicBezTo>
                      <a:pt x="1719" y="4219"/>
                      <a:pt x="1907" y="4062"/>
                      <a:pt x="1907" y="3906"/>
                    </a:cubicBezTo>
                    <a:cubicBezTo>
                      <a:pt x="1938" y="3656"/>
                      <a:pt x="1657" y="3531"/>
                      <a:pt x="1657" y="3531"/>
                    </a:cubicBezTo>
                    <a:cubicBezTo>
                      <a:pt x="1626" y="3531"/>
                      <a:pt x="1594" y="3500"/>
                      <a:pt x="1594" y="3469"/>
                    </a:cubicBezTo>
                    <a:cubicBezTo>
                      <a:pt x="1626" y="3125"/>
                      <a:pt x="1626" y="3125"/>
                      <a:pt x="1626" y="3125"/>
                    </a:cubicBezTo>
                    <a:cubicBezTo>
                      <a:pt x="1626" y="3094"/>
                      <a:pt x="1657" y="3062"/>
                      <a:pt x="1688" y="3062"/>
                    </a:cubicBezTo>
                    <a:cubicBezTo>
                      <a:pt x="4437" y="3062"/>
                      <a:pt x="4437" y="3062"/>
                      <a:pt x="4437" y="3062"/>
                    </a:cubicBezTo>
                    <a:cubicBezTo>
                      <a:pt x="4437" y="2812"/>
                      <a:pt x="4437" y="2812"/>
                      <a:pt x="4437" y="2812"/>
                    </a:cubicBezTo>
                    <a:cubicBezTo>
                      <a:pt x="4343" y="2750"/>
                      <a:pt x="4156" y="2594"/>
                      <a:pt x="4156" y="2312"/>
                    </a:cubicBezTo>
                    <a:cubicBezTo>
                      <a:pt x="4156" y="2031"/>
                      <a:pt x="4437" y="1906"/>
                      <a:pt x="4687" y="1906"/>
                    </a:cubicBezTo>
                    <a:cubicBezTo>
                      <a:pt x="4937" y="1906"/>
                      <a:pt x="5250" y="2000"/>
                      <a:pt x="5250" y="2312"/>
                    </a:cubicBezTo>
                    <a:cubicBezTo>
                      <a:pt x="5250" y="2594"/>
                      <a:pt x="5062" y="2750"/>
                      <a:pt x="4968" y="2812"/>
                    </a:cubicBezTo>
                    <a:cubicBezTo>
                      <a:pt x="4968" y="3031"/>
                      <a:pt x="4968" y="3031"/>
                      <a:pt x="4968" y="3031"/>
                    </a:cubicBezTo>
                    <a:cubicBezTo>
                      <a:pt x="7625" y="3031"/>
                      <a:pt x="7625" y="3031"/>
                      <a:pt x="7625" y="3031"/>
                    </a:cubicBezTo>
                    <a:cubicBezTo>
                      <a:pt x="7374" y="2437"/>
                      <a:pt x="6999" y="1812"/>
                      <a:pt x="6531" y="1375"/>
                    </a:cubicBezTo>
                    <a:cubicBezTo>
                      <a:pt x="5531" y="562"/>
                      <a:pt x="4625" y="31"/>
                      <a:pt x="3156" y="0"/>
                    </a:cubicBezTo>
                    <a:cubicBezTo>
                      <a:pt x="2251" y="0"/>
                      <a:pt x="1032" y="250"/>
                      <a:pt x="0" y="1000"/>
                    </a:cubicBezTo>
                    <a:lnTo>
                      <a:pt x="0" y="3031"/>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2" name="Freeform 4">
                <a:extLst>
                  <a:ext uri="{FF2B5EF4-FFF2-40B4-BE49-F238E27FC236}">
                    <a16:creationId xmlns:a16="http://schemas.microsoft.com/office/drawing/2014/main" xmlns="" id="{F534CBD5-2788-46F0-8878-33E77BBA29FA}"/>
                  </a:ext>
                </a:extLst>
              </p:cNvPr>
              <p:cNvSpPr>
                <a:spLocks noChangeArrowheads="1"/>
              </p:cNvSpPr>
              <p:nvPr/>
            </p:nvSpPr>
            <p:spPr bwMode="auto">
              <a:xfrm>
                <a:off x="17969226" y="4107721"/>
                <a:ext cx="2176929" cy="2276657"/>
              </a:xfrm>
              <a:custGeom>
                <a:avLst/>
                <a:gdLst>
                  <a:gd name="T0" fmla="*/ 2968 w 4094"/>
                  <a:gd name="T1" fmla="*/ 2875 h 4314"/>
                  <a:gd name="T2" fmla="*/ 2968 w 4094"/>
                  <a:gd name="T3" fmla="*/ 2875 h 4314"/>
                  <a:gd name="T4" fmla="*/ 3031 w 4094"/>
                  <a:gd name="T5" fmla="*/ 2813 h 4314"/>
                  <a:gd name="T6" fmla="*/ 3375 w 4094"/>
                  <a:gd name="T7" fmla="*/ 2813 h 4314"/>
                  <a:gd name="T8" fmla="*/ 3406 w 4094"/>
                  <a:gd name="T9" fmla="*/ 2844 h 4314"/>
                  <a:gd name="T10" fmla="*/ 3812 w 4094"/>
                  <a:gd name="T11" fmla="*/ 3063 h 4314"/>
                  <a:gd name="T12" fmla="*/ 4093 w 4094"/>
                  <a:gd name="T13" fmla="*/ 2657 h 4314"/>
                  <a:gd name="T14" fmla="*/ 3812 w 4094"/>
                  <a:gd name="T15" fmla="*/ 2282 h 4314"/>
                  <a:gd name="T16" fmla="*/ 3406 w 4094"/>
                  <a:gd name="T17" fmla="*/ 2532 h 4314"/>
                  <a:gd name="T18" fmla="*/ 3343 w 4094"/>
                  <a:gd name="T19" fmla="*/ 2563 h 4314"/>
                  <a:gd name="T20" fmla="*/ 3000 w 4094"/>
                  <a:gd name="T21" fmla="*/ 2563 h 4314"/>
                  <a:gd name="T22" fmla="*/ 2937 w 4094"/>
                  <a:gd name="T23" fmla="*/ 2500 h 4314"/>
                  <a:gd name="T24" fmla="*/ 2937 w 4094"/>
                  <a:gd name="T25" fmla="*/ 1125 h 4314"/>
                  <a:gd name="T26" fmla="*/ 1781 w 4094"/>
                  <a:gd name="T27" fmla="*/ 1125 h 4314"/>
                  <a:gd name="T28" fmla="*/ 1718 w 4094"/>
                  <a:gd name="T29" fmla="*/ 1063 h 4314"/>
                  <a:gd name="T30" fmla="*/ 1718 w 4094"/>
                  <a:gd name="T31" fmla="*/ 719 h 4314"/>
                  <a:gd name="T32" fmla="*/ 1750 w 4094"/>
                  <a:gd name="T33" fmla="*/ 657 h 4314"/>
                  <a:gd name="T34" fmla="*/ 1968 w 4094"/>
                  <a:gd name="T35" fmla="*/ 250 h 4314"/>
                  <a:gd name="T36" fmla="*/ 1562 w 4094"/>
                  <a:gd name="T37" fmla="*/ 0 h 4314"/>
                  <a:gd name="T38" fmla="*/ 1187 w 4094"/>
                  <a:gd name="T39" fmla="*/ 250 h 4314"/>
                  <a:gd name="T40" fmla="*/ 1406 w 4094"/>
                  <a:gd name="T41" fmla="*/ 657 h 4314"/>
                  <a:gd name="T42" fmla="*/ 1468 w 4094"/>
                  <a:gd name="T43" fmla="*/ 719 h 4314"/>
                  <a:gd name="T44" fmla="*/ 1468 w 4094"/>
                  <a:gd name="T45" fmla="*/ 1063 h 4314"/>
                  <a:gd name="T46" fmla="*/ 1375 w 4094"/>
                  <a:gd name="T47" fmla="*/ 1157 h 4314"/>
                  <a:gd name="T48" fmla="*/ 0 w 4094"/>
                  <a:gd name="T49" fmla="*/ 1157 h 4314"/>
                  <a:gd name="T50" fmla="*/ 0 w 4094"/>
                  <a:gd name="T51" fmla="*/ 4313 h 4314"/>
                  <a:gd name="T52" fmla="*/ 2968 w 4094"/>
                  <a:gd name="T53" fmla="*/ 4313 h 4314"/>
                  <a:gd name="T54" fmla="*/ 2968 w 4094"/>
                  <a:gd name="T55" fmla="*/ 2875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4" h="4314">
                    <a:moveTo>
                      <a:pt x="2968" y="2875"/>
                    </a:moveTo>
                    <a:lnTo>
                      <a:pt x="2968" y="2875"/>
                    </a:lnTo>
                    <a:cubicBezTo>
                      <a:pt x="2968" y="2844"/>
                      <a:pt x="3000" y="2813"/>
                      <a:pt x="3031" y="2813"/>
                    </a:cubicBezTo>
                    <a:cubicBezTo>
                      <a:pt x="3375" y="2813"/>
                      <a:pt x="3375" y="2813"/>
                      <a:pt x="3375" y="2813"/>
                    </a:cubicBezTo>
                    <a:cubicBezTo>
                      <a:pt x="3375" y="2813"/>
                      <a:pt x="3406" y="2813"/>
                      <a:pt x="3406" y="2844"/>
                    </a:cubicBezTo>
                    <a:cubicBezTo>
                      <a:pt x="3468" y="2907"/>
                      <a:pt x="3656" y="3063"/>
                      <a:pt x="3812" y="3063"/>
                    </a:cubicBezTo>
                    <a:cubicBezTo>
                      <a:pt x="3999" y="3063"/>
                      <a:pt x="4093" y="2844"/>
                      <a:pt x="4093" y="2657"/>
                    </a:cubicBezTo>
                    <a:cubicBezTo>
                      <a:pt x="4093" y="2407"/>
                      <a:pt x="3968" y="2282"/>
                      <a:pt x="3812" y="2282"/>
                    </a:cubicBezTo>
                    <a:cubicBezTo>
                      <a:pt x="3687" y="2282"/>
                      <a:pt x="3499" y="2438"/>
                      <a:pt x="3406" y="2532"/>
                    </a:cubicBezTo>
                    <a:cubicBezTo>
                      <a:pt x="3406" y="2563"/>
                      <a:pt x="3375" y="2563"/>
                      <a:pt x="3343" y="2563"/>
                    </a:cubicBezTo>
                    <a:cubicBezTo>
                      <a:pt x="3000" y="2563"/>
                      <a:pt x="3000" y="2563"/>
                      <a:pt x="3000" y="2563"/>
                    </a:cubicBezTo>
                    <a:cubicBezTo>
                      <a:pt x="2968" y="2563"/>
                      <a:pt x="2937" y="2532"/>
                      <a:pt x="2937" y="2500"/>
                    </a:cubicBezTo>
                    <a:cubicBezTo>
                      <a:pt x="2937" y="1125"/>
                      <a:pt x="2937" y="1125"/>
                      <a:pt x="2937" y="1125"/>
                    </a:cubicBezTo>
                    <a:cubicBezTo>
                      <a:pt x="1781" y="1125"/>
                      <a:pt x="1781" y="1125"/>
                      <a:pt x="1781" y="1125"/>
                    </a:cubicBezTo>
                    <a:cubicBezTo>
                      <a:pt x="1750" y="1125"/>
                      <a:pt x="1718" y="1094"/>
                      <a:pt x="1718" y="1063"/>
                    </a:cubicBezTo>
                    <a:cubicBezTo>
                      <a:pt x="1718" y="719"/>
                      <a:pt x="1718" y="719"/>
                      <a:pt x="1718" y="719"/>
                    </a:cubicBezTo>
                    <a:cubicBezTo>
                      <a:pt x="1718" y="688"/>
                      <a:pt x="1718" y="657"/>
                      <a:pt x="1750" y="657"/>
                    </a:cubicBezTo>
                    <a:cubicBezTo>
                      <a:pt x="1750" y="657"/>
                      <a:pt x="1968" y="500"/>
                      <a:pt x="1968" y="250"/>
                    </a:cubicBezTo>
                    <a:cubicBezTo>
                      <a:pt x="1968" y="0"/>
                      <a:pt x="1625" y="0"/>
                      <a:pt x="1562" y="0"/>
                    </a:cubicBezTo>
                    <a:cubicBezTo>
                      <a:pt x="1406" y="0"/>
                      <a:pt x="1187" y="32"/>
                      <a:pt x="1187" y="250"/>
                    </a:cubicBezTo>
                    <a:cubicBezTo>
                      <a:pt x="1187" y="500"/>
                      <a:pt x="1406" y="625"/>
                      <a:pt x="1406" y="657"/>
                    </a:cubicBezTo>
                    <a:cubicBezTo>
                      <a:pt x="1437" y="657"/>
                      <a:pt x="1468" y="688"/>
                      <a:pt x="1468" y="719"/>
                    </a:cubicBezTo>
                    <a:cubicBezTo>
                      <a:pt x="1468" y="1063"/>
                      <a:pt x="1468" y="1063"/>
                      <a:pt x="1468" y="1063"/>
                    </a:cubicBezTo>
                    <a:cubicBezTo>
                      <a:pt x="1468" y="1094"/>
                      <a:pt x="1406" y="1157"/>
                      <a:pt x="1375" y="1157"/>
                    </a:cubicBezTo>
                    <a:cubicBezTo>
                      <a:pt x="0" y="1157"/>
                      <a:pt x="0" y="1157"/>
                      <a:pt x="0" y="1157"/>
                    </a:cubicBezTo>
                    <a:cubicBezTo>
                      <a:pt x="0" y="4313"/>
                      <a:pt x="0" y="4313"/>
                      <a:pt x="0" y="4313"/>
                    </a:cubicBezTo>
                    <a:cubicBezTo>
                      <a:pt x="2968" y="4313"/>
                      <a:pt x="2968" y="4313"/>
                      <a:pt x="2968" y="4313"/>
                    </a:cubicBezTo>
                    <a:lnTo>
                      <a:pt x="2968" y="2875"/>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3" name="Freeform 5">
                <a:extLst>
                  <a:ext uri="{FF2B5EF4-FFF2-40B4-BE49-F238E27FC236}">
                    <a16:creationId xmlns:a16="http://schemas.microsoft.com/office/drawing/2014/main" xmlns="" id="{7AA9F8DF-DF99-43CD-A9BE-8323F5505B53}"/>
                  </a:ext>
                </a:extLst>
              </p:cNvPr>
              <p:cNvSpPr>
                <a:spLocks noChangeArrowheads="1"/>
              </p:cNvSpPr>
              <p:nvPr/>
            </p:nvSpPr>
            <p:spPr bwMode="auto">
              <a:xfrm>
                <a:off x="19057819" y="4717624"/>
                <a:ext cx="1513059" cy="3266002"/>
              </a:xfrm>
              <a:custGeom>
                <a:avLst/>
                <a:gdLst>
                  <a:gd name="T0" fmla="*/ 1093 w 2844"/>
                  <a:gd name="T1" fmla="*/ 0 h 6187"/>
                  <a:gd name="T2" fmla="*/ 1093 w 2844"/>
                  <a:gd name="T3" fmla="*/ 0 h 6187"/>
                  <a:gd name="T4" fmla="*/ 1093 w 2844"/>
                  <a:gd name="T5" fmla="*/ 1250 h 6187"/>
                  <a:gd name="T6" fmla="*/ 1312 w 2844"/>
                  <a:gd name="T7" fmla="*/ 1250 h 6187"/>
                  <a:gd name="T8" fmla="*/ 1812 w 2844"/>
                  <a:gd name="T9" fmla="*/ 968 h 6187"/>
                  <a:gd name="T10" fmla="*/ 2218 w 2844"/>
                  <a:gd name="T11" fmla="*/ 1500 h 6187"/>
                  <a:gd name="T12" fmla="*/ 1812 w 2844"/>
                  <a:gd name="T13" fmla="*/ 2062 h 6187"/>
                  <a:gd name="T14" fmla="*/ 1312 w 2844"/>
                  <a:gd name="T15" fmla="*/ 1781 h 6187"/>
                  <a:gd name="T16" fmla="*/ 1125 w 2844"/>
                  <a:gd name="T17" fmla="*/ 1781 h 6187"/>
                  <a:gd name="T18" fmla="*/ 1125 w 2844"/>
                  <a:gd name="T19" fmla="*/ 4187 h 6187"/>
                  <a:gd name="T20" fmla="*/ 1031 w 2844"/>
                  <a:gd name="T21" fmla="*/ 4250 h 6187"/>
                  <a:gd name="T22" fmla="*/ 718 w 2844"/>
                  <a:gd name="T23" fmla="*/ 4250 h 6187"/>
                  <a:gd name="T24" fmla="*/ 656 w 2844"/>
                  <a:gd name="T25" fmla="*/ 4218 h 6187"/>
                  <a:gd name="T26" fmla="*/ 281 w 2844"/>
                  <a:gd name="T27" fmla="*/ 4000 h 6187"/>
                  <a:gd name="T28" fmla="*/ 93 w 2844"/>
                  <a:gd name="T29" fmla="*/ 4062 h 6187"/>
                  <a:gd name="T30" fmla="*/ 0 w 2844"/>
                  <a:gd name="T31" fmla="*/ 4406 h 6187"/>
                  <a:gd name="T32" fmla="*/ 312 w 2844"/>
                  <a:gd name="T33" fmla="*/ 4812 h 6187"/>
                  <a:gd name="T34" fmla="*/ 718 w 2844"/>
                  <a:gd name="T35" fmla="*/ 4531 h 6187"/>
                  <a:gd name="T36" fmla="*/ 750 w 2844"/>
                  <a:gd name="T37" fmla="*/ 4500 h 6187"/>
                  <a:gd name="T38" fmla="*/ 1031 w 2844"/>
                  <a:gd name="T39" fmla="*/ 4500 h 6187"/>
                  <a:gd name="T40" fmla="*/ 1125 w 2844"/>
                  <a:gd name="T41" fmla="*/ 4593 h 6187"/>
                  <a:gd name="T42" fmla="*/ 1125 w 2844"/>
                  <a:gd name="T43" fmla="*/ 6186 h 6187"/>
                  <a:gd name="T44" fmla="*/ 2156 w 2844"/>
                  <a:gd name="T45" fmla="*/ 3906 h 6187"/>
                  <a:gd name="T46" fmla="*/ 2843 w 2844"/>
                  <a:gd name="T47" fmla="*/ 1437 h 6187"/>
                  <a:gd name="T48" fmla="*/ 2562 w 2844"/>
                  <a:gd name="T49" fmla="*/ 0 h 6187"/>
                  <a:gd name="T50" fmla="*/ 1093 w 2844"/>
                  <a:gd name="T51" fmla="*/ 0 h 6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4" h="6187">
                    <a:moveTo>
                      <a:pt x="1093" y="0"/>
                    </a:moveTo>
                    <a:lnTo>
                      <a:pt x="1093" y="0"/>
                    </a:lnTo>
                    <a:cubicBezTo>
                      <a:pt x="1093" y="1250"/>
                      <a:pt x="1093" y="1250"/>
                      <a:pt x="1093" y="1250"/>
                    </a:cubicBezTo>
                    <a:cubicBezTo>
                      <a:pt x="1312" y="1250"/>
                      <a:pt x="1312" y="1250"/>
                      <a:pt x="1312" y="1250"/>
                    </a:cubicBezTo>
                    <a:cubicBezTo>
                      <a:pt x="1406" y="1187"/>
                      <a:pt x="1624" y="968"/>
                      <a:pt x="1812" y="968"/>
                    </a:cubicBezTo>
                    <a:cubicBezTo>
                      <a:pt x="1999" y="968"/>
                      <a:pt x="2218" y="1125"/>
                      <a:pt x="2218" y="1500"/>
                    </a:cubicBezTo>
                    <a:cubicBezTo>
                      <a:pt x="2218" y="1843"/>
                      <a:pt x="2062" y="2062"/>
                      <a:pt x="1812" y="2062"/>
                    </a:cubicBezTo>
                    <a:cubicBezTo>
                      <a:pt x="1593" y="2062"/>
                      <a:pt x="1406" y="1875"/>
                      <a:pt x="1312" y="1781"/>
                    </a:cubicBezTo>
                    <a:cubicBezTo>
                      <a:pt x="1125" y="1781"/>
                      <a:pt x="1125" y="1781"/>
                      <a:pt x="1125" y="1781"/>
                    </a:cubicBezTo>
                    <a:cubicBezTo>
                      <a:pt x="1125" y="4187"/>
                      <a:pt x="1125" y="4187"/>
                      <a:pt x="1125" y="4187"/>
                    </a:cubicBezTo>
                    <a:cubicBezTo>
                      <a:pt x="1125" y="4218"/>
                      <a:pt x="1062" y="4250"/>
                      <a:pt x="1031" y="4250"/>
                    </a:cubicBezTo>
                    <a:cubicBezTo>
                      <a:pt x="718" y="4250"/>
                      <a:pt x="718" y="4250"/>
                      <a:pt x="718" y="4250"/>
                    </a:cubicBezTo>
                    <a:cubicBezTo>
                      <a:pt x="687" y="4250"/>
                      <a:pt x="656" y="4250"/>
                      <a:pt x="656" y="4218"/>
                    </a:cubicBezTo>
                    <a:cubicBezTo>
                      <a:pt x="593" y="4156"/>
                      <a:pt x="406" y="4000"/>
                      <a:pt x="281" y="4000"/>
                    </a:cubicBezTo>
                    <a:cubicBezTo>
                      <a:pt x="187" y="4000"/>
                      <a:pt x="156" y="4000"/>
                      <a:pt x="93" y="4062"/>
                    </a:cubicBezTo>
                    <a:cubicBezTo>
                      <a:pt x="31" y="4125"/>
                      <a:pt x="0" y="4250"/>
                      <a:pt x="0" y="4406"/>
                    </a:cubicBezTo>
                    <a:cubicBezTo>
                      <a:pt x="0" y="4656"/>
                      <a:pt x="93" y="4812"/>
                      <a:pt x="312" y="4812"/>
                    </a:cubicBezTo>
                    <a:cubicBezTo>
                      <a:pt x="437" y="4812"/>
                      <a:pt x="656" y="4593"/>
                      <a:pt x="718" y="4531"/>
                    </a:cubicBezTo>
                    <a:lnTo>
                      <a:pt x="750" y="4500"/>
                    </a:lnTo>
                    <a:cubicBezTo>
                      <a:pt x="1031" y="4500"/>
                      <a:pt x="1031" y="4500"/>
                      <a:pt x="1031" y="4500"/>
                    </a:cubicBezTo>
                    <a:cubicBezTo>
                      <a:pt x="1062" y="4500"/>
                      <a:pt x="1125" y="4531"/>
                      <a:pt x="1125" y="4593"/>
                    </a:cubicBezTo>
                    <a:cubicBezTo>
                      <a:pt x="1125" y="6186"/>
                      <a:pt x="1125" y="6186"/>
                      <a:pt x="1125" y="6186"/>
                    </a:cubicBezTo>
                    <a:cubicBezTo>
                      <a:pt x="1406" y="5530"/>
                      <a:pt x="1843" y="4562"/>
                      <a:pt x="2156" y="3906"/>
                    </a:cubicBezTo>
                    <a:cubicBezTo>
                      <a:pt x="2687" y="2875"/>
                      <a:pt x="2843" y="2250"/>
                      <a:pt x="2843" y="1437"/>
                    </a:cubicBezTo>
                    <a:cubicBezTo>
                      <a:pt x="2843" y="1062"/>
                      <a:pt x="2750" y="531"/>
                      <a:pt x="2562" y="0"/>
                    </a:cubicBezTo>
                    <a:lnTo>
                      <a:pt x="1093"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4" name="Freeform 6">
                <a:extLst>
                  <a:ext uri="{FF2B5EF4-FFF2-40B4-BE49-F238E27FC236}">
                    <a16:creationId xmlns:a16="http://schemas.microsoft.com/office/drawing/2014/main" xmlns="" id="{C692A9DA-0F44-415B-A35A-9CE7E136D4DF}"/>
                  </a:ext>
                </a:extLst>
              </p:cNvPr>
              <p:cNvSpPr>
                <a:spLocks noChangeArrowheads="1"/>
              </p:cNvSpPr>
              <p:nvPr/>
            </p:nvSpPr>
            <p:spPr bwMode="auto">
              <a:xfrm>
                <a:off x="16399994" y="8197791"/>
                <a:ext cx="3157487" cy="1287312"/>
              </a:xfrm>
              <a:custGeom>
                <a:avLst/>
                <a:gdLst>
                  <a:gd name="T0" fmla="*/ 4530 w 5937"/>
                  <a:gd name="T1" fmla="*/ 0 h 2439"/>
                  <a:gd name="T2" fmla="*/ 4530 w 5937"/>
                  <a:gd name="T3" fmla="*/ 0 h 2439"/>
                  <a:gd name="T4" fmla="*/ 4530 w 5937"/>
                  <a:gd name="T5" fmla="*/ 250 h 2439"/>
                  <a:gd name="T6" fmla="*/ 4842 w 5937"/>
                  <a:gd name="T7" fmla="*/ 782 h 2439"/>
                  <a:gd name="T8" fmla="*/ 4249 w 5937"/>
                  <a:gd name="T9" fmla="*/ 1188 h 2439"/>
                  <a:gd name="T10" fmla="*/ 3842 w 5937"/>
                  <a:gd name="T11" fmla="*/ 1032 h 2439"/>
                  <a:gd name="T12" fmla="*/ 3717 w 5937"/>
                  <a:gd name="T13" fmla="*/ 719 h 2439"/>
                  <a:gd name="T14" fmla="*/ 3999 w 5937"/>
                  <a:gd name="T15" fmla="*/ 282 h 2439"/>
                  <a:gd name="T16" fmla="*/ 3999 w 5937"/>
                  <a:gd name="T17" fmla="*/ 32 h 2439"/>
                  <a:gd name="T18" fmla="*/ 0 w 5937"/>
                  <a:gd name="T19" fmla="*/ 32 h 2439"/>
                  <a:gd name="T20" fmla="*/ 156 w 5937"/>
                  <a:gd name="T21" fmla="*/ 719 h 2439"/>
                  <a:gd name="T22" fmla="*/ 1125 w 5937"/>
                  <a:gd name="T23" fmla="*/ 2438 h 2439"/>
                  <a:gd name="T24" fmla="*/ 4780 w 5937"/>
                  <a:gd name="T25" fmla="*/ 2438 h 2439"/>
                  <a:gd name="T26" fmla="*/ 5624 w 5937"/>
                  <a:gd name="T27" fmla="*/ 1657 h 2439"/>
                  <a:gd name="T28" fmla="*/ 5780 w 5937"/>
                  <a:gd name="T29" fmla="*/ 344 h 2439"/>
                  <a:gd name="T30" fmla="*/ 5936 w 5937"/>
                  <a:gd name="T31" fmla="*/ 0 h 2439"/>
                  <a:gd name="T32" fmla="*/ 4530 w 5937"/>
                  <a:gd name="T33" fmla="*/ 0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7" h="2439">
                    <a:moveTo>
                      <a:pt x="4530" y="0"/>
                    </a:moveTo>
                    <a:lnTo>
                      <a:pt x="4530" y="0"/>
                    </a:lnTo>
                    <a:cubicBezTo>
                      <a:pt x="4530" y="250"/>
                      <a:pt x="4530" y="250"/>
                      <a:pt x="4530" y="250"/>
                    </a:cubicBezTo>
                    <a:cubicBezTo>
                      <a:pt x="4624" y="313"/>
                      <a:pt x="4874" y="500"/>
                      <a:pt x="4842" y="782"/>
                    </a:cubicBezTo>
                    <a:cubicBezTo>
                      <a:pt x="4842" y="1032"/>
                      <a:pt x="4624" y="1188"/>
                      <a:pt x="4249" y="1188"/>
                    </a:cubicBezTo>
                    <a:cubicBezTo>
                      <a:pt x="4030" y="1188"/>
                      <a:pt x="3905" y="1125"/>
                      <a:pt x="3842" y="1032"/>
                    </a:cubicBezTo>
                    <a:cubicBezTo>
                      <a:pt x="3749" y="969"/>
                      <a:pt x="3717" y="844"/>
                      <a:pt x="3717" y="719"/>
                    </a:cubicBezTo>
                    <a:cubicBezTo>
                      <a:pt x="3749" y="532"/>
                      <a:pt x="3936" y="344"/>
                      <a:pt x="3999" y="282"/>
                    </a:cubicBezTo>
                    <a:cubicBezTo>
                      <a:pt x="3999" y="32"/>
                      <a:pt x="3999" y="32"/>
                      <a:pt x="3999" y="32"/>
                    </a:cubicBezTo>
                    <a:cubicBezTo>
                      <a:pt x="0" y="32"/>
                      <a:pt x="0" y="32"/>
                      <a:pt x="0" y="32"/>
                    </a:cubicBezTo>
                    <a:cubicBezTo>
                      <a:pt x="93" y="313"/>
                      <a:pt x="187" y="563"/>
                      <a:pt x="156" y="719"/>
                    </a:cubicBezTo>
                    <a:cubicBezTo>
                      <a:pt x="125" y="2063"/>
                      <a:pt x="843" y="2438"/>
                      <a:pt x="1125" y="2438"/>
                    </a:cubicBezTo>
                    <a:cubicBezTo>
                      <a:pt x="2156" y="2438"/>
                      <a:pt x="4436" y="2438"/>
                      <a:pt x="4780" y="2438"/>
                    </a:cubicBezTo>
                    <a:cubicBezTo>
                      <a:pt x="5124" y="2438"/>
                      <a:pt x="5467" y="2000"/>
                      <a:pt x="5624" y="1657"/>
                    </a:cubicBezTo>
                    <a:cubicBezTo>
                      <a:pt x="5749" y="1313"/>
                      <a:pt x="5655" y="594"/>
                      <a:pt x="5780" y="344"/>
                    </a:cubicBezTo>
                    <a:cubicBezTo>
                      <a:pt x="5811" y="313"/>
                      <a:pt x="5842" y="188"/>
                      <a:pt x="5936" y="0"/>
                    </a:cubicBezTo>
                    <a:lnTo>
                      <a:pt x="453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5" name="Freeform 7">
                <a:extLst>
                  <a:ext uri="{FF2B5EF4-FFF2-40B4-BE49-F238E27FC236}">
                    <a16:creationId xmlns:a16="http://schemas.microsoft.com/office/drawing/2014/main" xmlns="" id="{43252034-7B2F-4B4D-B429-310BCB86C1DB}"/>
                  </a:ext>
                </a:extLst>
              </p:cNvPr>
              <p:cNvSpPr>
                <a:spLocks noChangeArrowheads="1"/>
              </p:cNvSpPr>
              <p:nvPr/>
            </p:nvSpPr>
            <p:spPr bwMode="auto">
              <a:xfrm>
                <a:off x="15037068" y="3611888"/>
                <a:ext cx="1813326" cy="4271641"/>
              </a:xfrm>
              <a:custGeom>
                <a:avLst/>
                <a:gdLst>
                  <a:gd name="T0" fmla="*/ 2281 w 3407"/>
                  <a:gd name="T1" fmla="*/ 6625 h 8094"/>
                  <a:gd name="T2" fmla="*/ 2281 w 3407"/>
                  <a:gd name="T3" fmla="*/ 6625 h 8094"/>
                  <a:gd name="T4" fmla="*/ 2344 w 3407"/>
                  <a:gd name="T5" fmla="*/ 6562 h 8094"/>
                  <a:gd name="T6" fmla="*/ 2719 w 3407"/>
                  <a:gd name="T7" fmla="*/ 6562 h 8094"/>
                  <a:gd name="T8" fmla="*/ 2781 w 3407"/>
                  <a:gd name="T9" fmla="*/ 6625 h 8094"/>
                  <a:gd name="T10" fmla="*/ 3125 w 3407"/>
                  <a:gd name="T11" fmla="*/ 6844 h 8094"/>
                  <a:gd name="T12" fmla="*/ 3313 w 3407"/>
                  <a:gd name="T13" fmla="*/ 6781 h 8094"/>
                  <a:gd name="T14" fmla="*/ 3406 w 3407"/>
                  <a:gd name="T15" fmla="*/ 6437 h 8094"/>
                  <a:gd name="T16" fmla="*/ 3125 w 3407"/>
                  <a:gd name="T17" fmla="*/ 6031 h 8094"/>
                  <a:gd name="T18" fmla="*/ 2781 w 3407"/>
                  <a:gd name="T19" fmla="*/ 6281 h 8094"/>
                  <a:gd name="T20" fmla="*/ 2688 w 3407"/>
                  <a:gd name="T21" fmla="*/ 6312 h 8094"/>
                  <a:gd name="T22" fmla="*/ 2375 w 3407"/>
                  <a:gd name="T23" fmla="*/ 6312 h 8094"/>
                  <a:gd name="T24" fmla="*/ 2281 w 3407"/>
                  <a:gd name="T25" fmla="*/ 6250 h 8094"/>
                  <a:gd name="T26" fmla="*/ 2281 w 3407"/>
                  <a:gd name="T27" fmla="*/ 5344 h 8094"/>
                  <a:gd name="T28" fmla="*/ 2281 w 3407"/>
                  <a:gd name="T29" fmla="*/ 5312 h 8094"/>
                  <a:gd name="T30" fmla="*/ 2281 w 3407"/>
                  <a:gd name="T31" fmla="*/ 5281 h 8094"/>
                  <a:gd name="T32" fmla="*/ 2281 w 3407"/>
                  <a:gd name="T33" fmla="*/ 0 h 8094"/>
                  <a:gd name="T34" fmla="*/ 906 w 3407"/>
                  <a:gd name="T35" fmla="*/ 1906 h 8094"/>
                  <a:gd name="T36" fmla="*/ 1500 w 3407"/>
                  <a:gd name="T37" fmla="*/ 6562 h 8094"/>
                  <a:gd name="T38" fmla="*/ 2281 w 3407"/>
                  <a:gd name="T39" fmla="*/ 8093 h 8094"/>
                  <a:gd name="T40" fmla="*/ 2281 w 3407"/>
                  <a:gd name="T41" fmla="*/ 6625 h 8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7" h="8094">
                    <a:moveTo>
                      <a:pt x="2281" y="6625"/>
                    </a:moveTo>
                    <a:lnTo>
                      <a:pt x="2281" y="6625"/>
                    </a:lnTo>
                    <a:cubicBezTo>
                      <a:pt x="2281" y="6594"/>
                      <a:pt x="2312" y="6562"/>
                      <a:pt x="2344" y="6562"/>
                    </a:cubicBezTo>
                    <a:cubicBezTo>
                      <a:pt x="2719" y="6562"/>
                      <a:pt x="2719" y="6562"/>
                      <a:pt x="2719" y="6562"/>
                    </a:cubicBezTo>
                    <a:cubicBezTo>
                      <a:pt x="2750" y="6562"/>
                      <a:pt x="2781" y="6594"/>
                      <a:pt x="2781" y="6625"/>
                    </a:cubicBezTo>
                    <a:cubicBezTo>
                      <a:pt x="2781" y="6625"/>
                      <a:pt x="2844" y="6844"/>
                      <a:pt x="3125" y="6844"/>
                    </a:cubicBezTo>
                    <a:cubicBezTo>
                      <a:pt x="3219" y="6844"/>
                      <a:pt x="3281" y="6812"/>
                      <a:pt x="3313" y="6781"/>
                    </a:cubicBezTo>
                    <a:cubicBezTo>
                      <a:pt x="3375" y="6719"/>
                      <a:pt x="3406" y="6594"/>
                      <a:pt x="3406" y="6437"/>
                    </a:cubicBezTo>
                    <a:cubicBezTo>
                      <a:pt x="3406" y="6187"/>
                      <a:pt x="3375" y="6031"/>
                      <a:pt x="3125" y="6031"/>
                    </a:cubicBezTo>
                    <a:cubicBezTo>
                      <a:pt x="2875" y="6000"/>
                      <a:pt x="2781" y="6250"/>
                      <a:pt x="2781" y="6281"/>
                    </a:cubicBezTo>
                    <a:cubicBezTo>
                      <a:pt x="2750" y="6281"/>
                      <a:pt x="2719" y="6312"/>
                      <a:pt x="2688" y="6312"/>
                    </a:cubicBezTo>
                    <a:cubicBezTo>
                      <a:pt x="2375" y="6312"/>
                      <a:pt x="2375" y="6312"/>
                      <a:pt x="2375" y="6312"/>
                    </a:cubicBezTo>
                    <a:cubicBezTo>
                      <a:pt x="2312" y="6312"/>
                      <a:pt x="2281" y="6281"/>
                      <a:pt x="2281" y="6250"/>
                    </a:cubicBezTo>
                    <a:cubicBezTo>
                      <a:pt x="2281" y="5344"/>
                      <a:pt x="2281" y="5344"/>
                      <a:pt x="2281" y="5344"/>
                    </a:cubicBezTo>
                    <a:cubicBezTo>
                      <a:pt x="2281" y="5344"/>
                      <a:pt x="2281" y="5344"/>
                      <a:pt x="2281" y="5312"/>
                    </a:cubicBezTo>
                    <a:lnTo>
                      <a:pt x="2281" y="5281"/>
                    </a:lnTo>
                    <a:cubicBezTo>
                      <a:pt x="2281" y="0"/>
                      <a:pt x="2281" y="0"/>
                      <a:pt x="2281" y="0"/>
                    </a:cubicBezTo>
                    <a:cubicBezTo>
                      <a:pt x="1719" y="469"/>
                      <a:pt x="1250" y="1094"/>
                      <a:pt x="906" y="1906"/>
                    </a:cubicBezTo>
                    <a:cubicBezTo>
                      <a:pt x="0" y="4219"/>
                      <a:pt x="1313" y="6156"/>
                      <a:pt x="1500" y="6562"/>
                    </a:cubicBezTo>
                    <a:cubicBezTo>
                      <a:pt x="1625" y="6781"/>
                      <a:pt x="1969" y="7436"/>
                      <a:pt x="2281" y="8093"/>
                    </a:cubicBezTo>
                    <a:lnTo>
                      <a:pt x="2281" y="6625"/>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6" name="Freeform 8">
                <a:extLst>
                  <a:ext uri="{FF2B5EF4-FFF2-40B4-BE49-F238E27FC236}">
                    <a16:creationId xmlns:a16="http://schemas.microsoft.com/office/drawing/2014/main" xmlns="" id="{9D6D4DDF-B6FA-4FE9-9722-D6BB89288E86}"/>
                  </a:ext>
                </a:extLst>
              </p:cNvPr>
              <p:cNvSpPr>
                <a:spLocks noChangeArrowheads="1"/>
              </p:cNvSpPr>
              <p:nvPr/>
            </p:nvSpPr>
            <p:spPr bwMode="auto">
              <a:xfrm>
                <a:off x="16331965" y="4701329"/>
                <a:ext cx="1581089" cy="1683051"/>
              </a:xfrm>
              <a:custGeom>
                <a:avLst/>
                <a:gdLst>
                  <a:gd name="T0" fmla="*/ 2969 w 2970"/>
                  <a:gd name="T1" fmla="*/ 32 h 3189"/>
                  <a:gd name="T2" fmla="*/ 2969 w 2970"/>
                  <a:gd name="T3" fmla="*/ 32 h 3189"/>
                  <a:gd name="T4" fmla="*/ 1751 w 2970"/>
                  <a:gd name="T5" fmla="*/ 32 h 3189"/>
                  <a:gd name="T6" fmla="*/ 1751 w 2970"/>
                  <a:gd name="T7" fmla="*/ 219 h 3189"/>
                  <a:gd name="T8" fmla="*/ 2063 w 2970"/>
                  <a:gd name="T9" fmla="*/ 719 h 3189"/>
                  <a:gd name="T10" fmla="*/ 1469 w 2970"/>
                  <a:gd name="T11" fmla="*/ 1188 h 3189"/>
                  <a:gd name="T12" fmla="*/ 969 w 2970"/>
                  <a:gd name="T13" fmla="*/ 688 h 3189"/>
                  <a:gd name="T14" fmla="*/ 1219 w 2970"/>
                  <a:gd name="T15" fmla="*/ 250 h 3189"/>
                  <a:gd name="T16" fmla="*/ 1219 w 2970"/>
                  <a:gd name="T17" fmla="*/ 0 h 3189"/>
                  <a:gd name="T18" fmla="*/ 0 w 2970"/>
                  <a:gd name="T19" fmla="*/ 0 h 3189"/>
                  <a:gd name="T20" fmla="*/ 0 w 2970"/>
                  <a:gd name="T21" fmla="*/ 3188 h 3189"/>
                  <a:gd name="T22" fmla="*/ 2969 w 2970"/>
                  <a:gd name="T23" fmla="*/ 3188 h 3189"/>
                  <a:gd name="T24" fmla="*/ 2969 w 2970"/>
                  <a:gd name="T25" fmla="*/ 32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0" h="3189">
                    <a:moveTo>
                      <a:pt x="2969" y="32"/>
                    </a:moveTo>
                    <a:lnTo>
                      <a:pt x="2969" y="32"/>
                    </a:lnTo>
                    <a:cubicBezTo>
                      <a:pt x="1751" y="32"/>
                      <a:pt x="1751" y="32"/>
                      <a:pt x="1751" y="32"/>
                    </a:cubicBezTo>
                    <a:cubicBezTo>
                      <a:pt x="1751" y="219"/>
                      <a:pt x="1751" y="219"/>
                      <a:pt x="1751" y="219"/>
                    </a:cubicBezTo>
                    <a:cubicBezTo>
                      <a:pt x="1844" y="282"/>
                      <a:pt x="2063" y="438"/>
                      <a:pt x="2063" y="719"/>
                    </a:cubicBezTo>
                    <a:cubicBezTo>
                      <a:pt x="2063" y="969"/>
                      <a:pt x="1782" y="1188"/>
                      <a:pt x="1469" y="1188"/>
                    </a:cubicBezTo>
                    <a:cubicBezTo>
                      <a:pt x="1126" y="1188"/>
                      <a:pt x="969" y="907"/>
                      <a:pt x="969" y="688"/>
                    </a:cubicBezTo>
                    <a:cubicBezTo>
                      <a:pt x="969" y="469"/>
                      <a:pt x="1126" y="313"/>
                      <a:pt x="1219" y="250"/>
                    </a:cubicBezTo>
                    <a:cubicBezTo>
                      <a:pt x="1219" y="0"/>
                      <a:pt x="1219" y="0"/>
                      <a:pt x="1219" y="0"/>
                    </a:cubicBezTo>
                    <a:cubicBezTo>
                      <a:pt x="0" y="0"/>
                      <a:pt x="0" y="0"/>
                      <a:pt x="0" y="0"/>
                    </a:cubicBezTo>
                    <a:cubicBezTo>
                      <a:pt x="0" y="3188"/>
                      <a:pt x="0" y="3188"/>
                      <a:pt x="0" y="3188"/>
                    </a:cubicBezTo>
                    <a:cubicBezTo>
                      <a:pt x="2969" y="3188"/>
                      <a:pt x="2969" y="3188"/>
                      <a:pt x="2969" y="3188"/>
                    </a:cubicBezTo>
                    <a:lnTo>
                      <a:pt x="2969" y="32"/>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7" name="Freeform 9">
                <a:extLst>
                  <a:ext uri="{FF2B5EF4-FFF2-40B4-BE49-F238E27FC236}">
                    <a16:creationId xmlns:a16="http://schemas.microsoft.com/office/drawing/2014/main" xmlns="" id="{4934D2D6-F23C-4016-8679-16280578C411}"/>
                  </a:ext>
                </a:extLst>
              </p:cNvPr>
              <p:cNvSpPr>
                <a:spLocks noChangeArrowheads="1"/>
              </p:cNvSpPr>
              <p:nvPr/>
            </p:nvSpPr>
            <p:spPr bwMode="auto">
              <a:xfrm>
                <a:off x="16782364" y="9485102"/>
                <a:ext cx="2343482" cy="2127673"/>
              </a:xfrm>
              <a:custGeom>
                <a:avLst/>
                <a:gdLst>
                  <a:gd name="T0" fmla="*/ 63 w 4407"/>
                  <a:gd name="T1" fmla="*/ 0 h 4032"/>
                  <a:gd name="T2" fmla="*/ 63 w 4407"/>
                  <a:gd name="T3" fmla="*/ 0 h 4032"/>
                  <a:gd name="T4" fmla="*/ 4312 w 4407"/>
                  <a:gd name="T5" fmla="*/ 0 h 4032"/>
                  <a:gd name="T6" fmla="*/ 4312 w 4407"/>
                  <a:gd name="T7" fmla="*/ 375 h 4032"/>
                  <a:gd name="T8" fmla="*/ 4406 w 4407"/>
                  <a:gd name="T9" fmla="*/ 562 h 4032"/>
                  <a:gd name="T10" fmla="*/ 4187 w 4407"/>
                  <a:gd name="T11" fmla="*/ 906 h 4032"/>
                  <a:gd name="T12" fmla="*/ 4374 w 4407"/>
                  <a:gd name="T13" fmla="*/ 1187 h 4032"/>
                  <a:gd name="T14" fmla="*/ 4187 w 4407"/>
                  <a:gd name="T15" fmla="*/ 1562 h 4032"/>
                  <a:gd name="T16" fmla="*/ 4343 w 4407"/>
                  <a:gd name="T17" fmla="*/ 1812 h 4032"/>
                  <a:gd name="T18" fmla="*/ 4187 w 4407"/>
                  <a:gd name="T19" fmla="*/ 2094 h 4032"/>
                  <a:gd name="T20" fmla="*/ 4343 w 4407"/>
                  <a:gd name="T21" fmla="*/ 2375 h 4032"/>
                  <a:gd name="T22" fmla="*/ 4187 w 4407"/>
                  <a:gd name="T23" fmla="*/ 2719 h 4032"/>
                  <a:gd name="T24" fmla="*/ 4281 w 4407"/>
                  <a:gd name="T25" fmla="*/ 2906 h 4032"/>
                  <a:gd name="T26" fmla="*/ 3937 w 4407"/>
                  <a:gd name="T27" fmla="*/ 3406 h 4032"/>
                  <a:gd name="T28" fmla="*/ 3218 w 4407"/>
                  <a:gd name="T29" fmla="*/ 4031 h 4032"/>
                  <a:gd name="T30" fmla="*/ 1188 w 4407"/>
                  <a:gd name="T31" fmla="*/ 4031 h 4032"/>
                  <a:gd name="T32" fmla="*/ 282 w 4407"/>
                  <a:gd name="T33" fmla="*/ 3281 h 4032"/>
                  <a:gd name="T34" fmla="*/ 219 w 4407"/>
                  <a:gd name="T35" fmla="*/ 2937 h 4032"/>
                  <a:gd name="T36" fmla="*/ 32 w 4407"/>
                  <a:gd name="T37" fmla="*/ 2656 h 4032"/>
                  <a:gd name="T38" fmla="*/ 188 w 4407"/>
                  <a:gd name="T39" fmla="*/ 2437 h 4032"/>
                  <a:gd name="T40" fmla="*/ 32 w 4407"/>
                  <a:gd name="T41" fmla="*/ 2031 h 4032"/>
                  <a:gd name="T42" fmla="*/ 157 w 4407"/>
                  <a:gd name="T43" fmla="*/ 1781 h 4032"/>
                  <a:gd name="T44" fmla="*/ 32 w 4407"/>
                  <a:gd name="T45" fmla="*/ 1469 h 4032"/>
                  <a:gd name="T46" fmla="*/ 188 w 4407"/>
                  <a:gd name="T47" fmla="*/ 1156 h 4032"/>
                  <a:gd name="T48" fmla="*/ 32 w 4407"/>
                  <a:gd name="T49" fmla="*/ 844 h 4032"/>
                  <a:gd name="T50" fmla="*/ 63 w 4407"/>
                  <a:gd name="T51" fmla="*/ 0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07" h="4032">
                    <a:moveTo>
                      <a:pt x="63" y="0"/>
                    </a:moveTo>
                    <a:lnTo>
                      <a:pt x="63" y="0"/>
                    </a:lnTo>
                    <a:cubicBezTo>
                      <a:pt x="4312" y="0"/>
                      <a:pt x="4312" y="0"/>
                      <a:pt x="4312" y="0"/>
                    </a:cubicBezTo>
                    <a:cubicBezTo>
                      <a:pt x="4312" y="375"/>
                      <a:pt x="4312" y="375"/>
                      <a:pt x="4312" y="375"/>
                    </a:cubicBezTo>
                    <a:cubicBezTo>
                      <a:pt x="4312" y="375"/>
                      <a:pt x="4406" y="437"/>
                      <a:pt x="4406" y="562"/>
                    </a:cubicBezTo>
                    <a:cubicBezTo>
                      <a:pt x="4406" y="687"/>
                      <a:pt x="4187" y="812"/>
                      <a:pt x="4187" y="906"/>
                    </a:cubicBezTo>
                    <a:cubicBezTo>
                      <a:pt x="4187" y="1000"/>
                      <a:pt x="4374" y="1062"/>
                      <a:pt x="4374" y="1187"/>
                    </a:cubicBezTo>
                    <a:cubicBezTo>
                      <a:pt x="4374" y="1312"/>
                      <a:pt x="4187" y="1406"/>
                      <a:pt x="4187" y="1562"/>
                    </a:cubicBezTo>
                    <a:cubicBezTo>
                      <a:pt x="4218" y="1687"/>
                      <a:pt x="4374" y="1687"/>
                      <a:pt x="4343" y="1812"/>
                    </a:cubicBezTo>
                    <a:cubicBezTo>
                      <a:pt x="4343" y="1906"/>
                      <a:pt x="4187" y="2000"/>
                      <a:pt x="4187" y="2094"/>
                    </a:cubicBezTo>
                    <a:cubicBezTo>
                      <a:pt x="4187" y="2218"/>
                      <a:pt x="4343" y="2281"/>
                      <a:pt x="4343" y="2375"/>
                    </a:cubicBezTo>
                    <a:cubicBezTo>
                      <a:pt x="4343" y="2500"/>
                      <a:pt x="4187" y="2594"/>
                      <a:pt x="4187" y="2719"/>
                    </a:cubicBezTo>
                    <a:cubicBezTo>
                      <a:pt x="4187" y="2812"/>
                      <a:pt x="4281" y="2844"/>
                      <a:pt x="4281" y="2906"/>
                    </a:cubicBezTo>
                    <a:cubicBezTo>
                      <a:pt x="4281" y="3000"/>
                      <a:pt x="4249" y="3156"/>
                      <a:pt x="3937" y="3406"/>
                    </a:cubicBezTo>
                    <a:cubicBezTo>
                      <a:pt x="3656" y="3656"/>
                      <a:pt x="3218" y="4031"/>
                      <a:pt x="3218" y="4031"/>
                    </a:cubicBezTo>
                    <a:cubicBezTo>
                      <a:pt x="1188" y="4031"/>
                      <a:pt x="1188" y="4031"/>
                      <a:pt x="1188" y="4031"/>
                    </a:cubicBezTo>
                    <a:cubicBezTo>
                      <a:pt x="282" y="3281"/>
                      <a:pt x="282" y="3281"/>
                      <a:pt x="282" y="3281"/>
                    </a:cubicBezTo>
                    <a:cubicBezTo>
                      <a:pt x="250" y="3187"/>
                      <a:pt x="250" y="3000"/>
                      <a:pt x="219" y="2937"/>
                    </a:cubicBezTo>
                    <a:cubicBezTo>
                      <a:pt x="219" y="2875"/>
                      <a:pt x="32" y="2781"/>
                      <a:pt x="32" y="2656"/>
                    </a:cubicBezTo>
                    <a:cubicBezTo>
                      <a:pt x="32" y="2562"/>
                      <a:pt x="188" y="2531"/>
                      <a:pt x="188" y="2437"/>
                    </a:cubicBezTo>
                    <a:cubicBezTo>
                      <a:pt x="188" y="2375"/>
                      <a:pt x="0" y="2156"/>
                      <a:pt x="32" y="2031"/>
                    </a:cubicBezTo>
                    <a:cubicBezTo>
                      <a:pt x="32" y="1875"/>
                      <a:pt x="157" y="1844"/>
                      <a:pt x="157" y="1781"/>
                    </a:cubicBezTo>
                    <a:cubicBezTo>
                      <a:pt x="188" y="1687"/>
                      <a:pt x="32" y="1594"/>
                      <a:pt x="32" y="1469"/>
                    </a:cubicBezTo>
                    <a:cubicBezTo>
                      <a:pt x="32" y="1375"/>
                      <a:pt x="188" y="1250"/>
                      <a:pt x="188" y="1156"/>
                    </a:cubicBezTo>
                    <a:cubicBezTo>
                      <a:pt x="188" y="1062"/>
                      <a:pt x="32" y="1000"/>
                      <a:pt x="32" y="844"/>
                    </a:cubicBezTo>
                    <a:cubicBezTo>
                      <a:pt x="0" y="656"/>
                      <a:pt x="63" y="0"/>
                      <a:pt x="63" y="0"/>
                    </a:cubicBezTo>
                  </a:path>
                </a:pathLst>
              </a:custGeom>
              <a:solidFill>
                <a:srgbClr val="4545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sp>
            <p:nvSpPr>
              <p:cNvPr id="68" name="Freeform 10">
                <a:extLst>
                  <a:ext uri="{FF2B5EF4-FFF2-40B4-BE49-F238E27FC236}">
                    <a16:creationId xmlns:a16="http://schemas.microsoft.com/office/drawing/2014/main" xmlns="" id="{E0675E8C-7BE0-4112-BF03-0E57045E701B}"/>
                  </a:ext>
                </a:extLst>
              </p:cNvPr>
              <p:cNvSpPr>
                <a:spLocks noChangeArrowheads="1"/>
              </p:cNvSpPr>
              <p:nvPr/>
            </p:nvSpPr>
            <p:spPr bwMode="auto">
              <a:xfrm>
                <a:off x="17446233" y="11677954"/>
                <a:ext cx="964135" cy="132690"/>
              </a:xfrm>
              <a:custGeom>
                <a:avLst/>
                <a:gdLst>
                  <a:gd name="T0" fmla="*/ 0 w 1813"/>
                  <a:gd name="T1" fmla="*/ 0 h 251"/>
                  <a:gd name="T2" fmla="*/ 0 w 1813"/>
                  <a:gd name="T3" fmla="*/ 0 h 251"/>
                  <a:gd name="T4" fmla="*/ 1812 w 1813"/>
                  <a:gd name="T5" fmla="*/ 0 h 251"/>
                  <a:gd name="T6" fmla="*/ 1531 w 1813"/>
                  <a:gd name="T7" fmla="*/ 250 h 251"/>
                  <a:gd name="T8" fmla="*/ 344 w 1813"/>
                  <a:gd name="T9" fmla="*/ 250 h 251"/>
                  <a:gd name="T10" fmla="*/ 0 w 1813"/>
                  <a:gd name="T11" fmla="*/ 0 h 251"/>
                </a:gdLst>
                <a:ahLst/>
                <a:cxnLst>
                  <a:cxn ang="0">
                    <a:pos x="T0" y="T1"/>
                  </a:cxn>
                  <a:cxn ang="0">
                    <a:pos x="T2" y="T3"/>
                  </a:cxn>
                  <a:cxn ang="0">
                    <a:pos x="T4" y="T5"/>
                  </a:cxn>
                  <a:cxn ang="0">
                    <a:pos x="T6" y="T7"/>
                  </a:cxn>
                  <a:cxn ang="0">
                    <a:pos x="T8" y="T9"/>
                  </a:cxn>
                  <a:cxn ang="0">
                    <a:pos x="T10" y="T11"/>
                  </a:cxn>
                </a:cxnLst>
                <a:rect l="0" t="0" r="r" b="b"/>
                <a:pathLst>
                  <a:path w="1813" h="251">
                    <a:moveTo>
                      <a:pt x="0" y="0"/>
                    </a:moveTo>
                    <a:lnTo>
                      <a:pt x="0" y="0"/>
                    </a:lnTo>
                    <a:cubicBezTo>
                      <a:pt x="1812" y="0"/>
                      <a:pt x="1812" y="0"/>
                      <a:pt x="1812" y="0"/>
                    </a:cubicBezTo>
                    <a:cubicBezTo>
                      <a:pt x="1812" y="0"/>
                      <a:pt x="1624" y="250"/>
                      <a:pt x="1531" y="250"/>
                    </a:cubicBezTo>
                    <a:cubicBezTo>
                      <a:pt x="1406" y="250"/>
                      <a:pt x="407" y="250"/>
                      <a:pt x="344" y="250"/>
                    </a:cubicBezTo>
                    <a:cubicBezTo>
                      <a:pt x="250" y="250"/>
                      <a:pt x="0" y="0"/>
                      <a:pt x="0" y="0"/>
                    </a:cubicBezTo>
                  </a:path>
                </a:pathLst>
              </a:custGeom>
              <a:solidFill>
                <a:srgbClr val="4545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9068" tIns="49534" rIns="99068" bIns="49534" anchor="ctr"/>
              <a:lstStyle/>
              <a:p>
                <a:endParaRPr lang="en-US" sz="644" dirty="0">
                  <a:latin typeface="Lato Light"/>
                </a:endParaRPr>
              </a:p>
            </p:txBody>
          </p:sp>
        </p:grpSp>
        <p:sp>
          <p:nvSpPr>
            <p:cNvPr id="69" name="Shape 2617">
              <a:extLst>
                <a:ext uri="{FF2B5EF4-FFF2-40B4-BE49-F238E27FC236}">
                  <a16:creationId xmlns:a16="http://schemas.microsoft.com/office/drawing/2014/main" xmlns="" id="{746FB55D-07ED-4799-8618-A64379F8155F}"/>
                </a:ext>
              </a:extLst>
            </p:cNvPr>
            <p:cNvSpPr/>
            <p:nvPr/>
          </p:nvSpPr>
          <p:spPr>
            <a:xfrm>
              <a:off x="1919867" y="4614783"/>
              <a:ext cx="383615" cy="31386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72" name="Shape 2646">
              <a:extLst>
                <a:ext uri="{FF2B5EF4-FFF2-40B4-BE49-F238E27FC236}">
                  <a16:creationId xmlns:a16="http://schemas.microsoft.com/office/drawing/2014/main" xmlns="" id="{7C4A99D4-E965-4949-894D-7DE4EEA46216}"/>
                </a:ext>
              </a:extLst>
            </p:cNvPr>
            <p:cNvSpPr/>
            <p:nvPr/>
          </p:nvSpPr>
          <p:spPr>
            <a:xfrm>
              <a:off x="2473328" y="4577776"/>
              <a:ext cx="318035" cy="31803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74" name="Shape 2619">
              <a:extLst>
                <a:ext uri="{FF2B5EF4-FFF2-40B4-BE49-F238E27FC236}">
                  <a16:creationId xmlns:a16="http://schemas.microsoft.com/office/drawing/2014/main" xmlns="" id="{3FBDFDA0-2F88-4E26-ACED-C0C9899E7A2D}"/>
                </a:ext>
              </a:extLst>
            </p:cNvPr>
            <p:cNvSpPr/>
            <p:nvPr/>
          </p:nvSpPr>
          <p:spPr>
            <a:xfrm>
              <a:off x="2225660" y="3969206"/>
              <a:ext cx="306701" cy="306701"/>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sp>
        <p:nvSpPr>
          <p:cNvPr id="75" name="Rounded Rectangle 23">
            <a:extLst>
              <a:ext uri="{FF2B5EF4-FFF2-40B4-BE49-F238E27FC236}">
                <a16:creationId xmlns:a16="http://schemas.microsoft.com/office/drawing/2014/main" xmlns="" id="{DD08AB41-5B55-4921-BFAA-7A058A3D1C6C}"/>
              </a:ext>
            </a:extLst>
          </p:cNvPr>
          <p:cNvSpPr/>
          <p:nvPr>
            <p:custDataLst>
              <p:tags r:id="rId20"/>
            </p:custDataLst>
          </p:nvPr>
        </p:nvSpPr>
        <p:spPr>
          <a:xfrm>
            <a:off x="5152238" y="2470073"/>
            <a:ext cx="4268707" cy="346234"/>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fr-FR" sz="1000" b="1" dirty="0">
                <a:latin typeface="Century Gothic" panose="020B0502020202020204" pitchFamily="34" charset="0"/>
                <a:ea typeface="Lato Regular" panose="020F0502020204030203" pitchFamily="34" charset="0"/>
                <a:cs typeface="Lato Regular" panose="020F0502020204030203" pitchFamily="34" charset="0"/>
              </a:rPr>
              <a:t>DPO FORMÉ PAR UN ORGANISME DE FORMATION LABÉLISÉ CNIL</a:t>
            </a:r>
            <a:endParaRPr lang="en-US" sz="1000" b="1" dirty="0">
              <a:solidFill>
                <a:schemeClr val="bg1"/>
              </a:solidFill>
              <a:latin typeface="Century Gothic" panose="020B0502020202020204" pitchFamily="34" charset="0"/>
              <a:ea typeface="Lato Regular" panose="020F0502020204030203" pitchFamily="34" charset="0"/>
              <a:cs typeface="Lato Regular" panose="020F0502020204030203" pitchFamily="34" charset="0"/>
            </a:endParaRPr>
          </a:p>
        </p:txBody>
      </p:sp>
      <p:sp>
        <p:nvSpPr>
          <p:cNvPr id="77" name="Rounded Rectangle 23">
            <a:extLst>
              <a:ext uri="{FF2B5EF4-FFF2-40B4-BE49-F238E27FC236}">
                <a16:creationId xmlns:a16="http://schemas.microsoft.com/office/drawing/2014/main" xmlns="" id="{A3A391F9-5B6F-4496-9E98-B1EEDFD2592E}"/>
              </a:ext>
            </a:extLst>
          </p:cNvPr>
          <p:cNvSpPr/>
          <p:nvPr>
            <p:custDataLst>
              <p:tags r:id="rId21"/>
            </p:custDataLst>
          </p:nvPr>
        </p:nvSpPr>
        <p:spPr>
          <a:xfrm>
            <a:off x="5202572" y="4212108"/>
            <a:ext cx="3228364" cy="346234"/>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000" b="1" dirty="0">
                <a:solidFill>
                  <a:schemeClr val="bg1"/>
                </a:solidFill>
                <a:latin typeface="Century Gothic" panose="020B0502020202020204" pitchFamily="34" charset="0"/>
                <a:ea typeface="Lato" charset="0"/>
                <a:cs typeface="Lato" charset="0"/>
              </a:rPr>
              <a:t>DÉTECTION DES DONNÉES NON STRUCTURÉES</a:t>
            </a:r>
          </a:p>
        </p:txBody>
      </p:sp>
      <p:sp>
        <p:nvSpPr>
          <p:cNvPr id="78" name="Rounded Rectangle 23">
            <a:extLst>
              <a:ext uri="{FF2B5EF4-FFF2-40B4-BE49-F238E27FC236}">
                <a16:creationId xmlns:a16="http://schemas.microsoft.com/office/drawing/2014/main" xmlns="" id="{418D1646-D39B-403F-B40B-C9DE667158CD}"/>
              </a:ext>
            </a:extLst>
          </p:cNvPr>
          <p:cNvSpPr/>
          <p:nvPr>
            <p:custDataLst>
              <p:tags r:id="rId22"/>
            </p:custDataLst>
          </p:nvPr>
        </p:nvSpPr>
        <p:spPr>
          <a:xfrm>
            <a:off x="8520827" y="4210421"/>
            <a:ext cx="950452" cy="346234"/>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000" b="1" dirty="0">
                <a:solidFill>
                  <a:schemeClr val="bg1"/>
                </a:solidFill>
                <a:latin typeface="Century Gothic" panose="020B0502020202020204" pitchFamily="34" charset="0"/>
                <a:ea typeface="Lato" charset="0"/>
                <a:cs typeface="Lato" charset="0"/>
              </a:rPr>
              <a:t>LOGS</a:t>
            </a:r>
          </a:p>
        </p:txBody>
      </p:sp>
      <p:sp>
        <p:nvSpPr>
          <p:cNvPr id="79" name="Rounded Rectangle 23">
            <a:extLst>
              <a:ext uri="{FF2B5EF4-FFF2-40B4-BE49-F238E27FC236}">
                <a16:creationId xmlns:a16="http://schemas.microsoft.com/office/drawing/2014/main" xmlns="" id="{7F0825EE-643D-4422-AEA6-06B635A7C237}"/>
              </a:ext>
            </a:extLst>
          </p:cNvPr>
          <p:cNvSpPr/>
          <p:nvPr>
            <p:custDataLst>
              <p:tags r:id="rId23"/>
            </p:custDataLst>
          </p:nvPr>
        </p:nvSpPr>
        <p:spPr>
          <a:xfrm>
            <a:off x="5210962" y="6251504"/>
            <a:ext cx="2989765" cy="346234"/>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000" b="1" dirty="0">
                <a:solidFill>
                  <a:schemeClr val="bg1"/>
                </a:solidFill>
                <a:latin typeface="Century Gothic" panose="020B0502020202020204" pitchFamily="34" charset="0"/>
                <a:ea typeface="Lato" charset="0"/>
                <a:cs typeface="Lato" charset="0"/>
              </a:rPr>
              <a:t>PROTECTION CONTRE LE VOL DE DONNÉES</a:t>
            </a:r>
          </a:p>
        </p:txBody>
      </p:sp>
      <p:sp>
        <p:nvSpPr>
          <p:cNvPr id="80" name="Rounded Rectangle 23">
            <a:extLst>
              <a:ext uri="{FF2B5EF4-FFF2-40B4-BE49-F238E27FC236}">
                <a16:creationId xmlns:a16="http://schemas.microsoft.com/office/drawing/2014/main" xmlns="" id="{23EC7AE0-A655-4218-9CBA-F79B40955E7D}"/>
              </a:ext>
            </a:extLst>
          </p:cNvPr>
          <p:cNvSpPr/>
          <p:nvPr>
            <p:custDataLst>
              <p:tags r:id="rId24"/>
            </p:custDataLst>
          </p:nvPr>
        </p:nvSpPr>
        <p:spPr>
          <a:xfrm>
            <a:off x="8389451" y="6251504"/>
            <a:ext cx="1081828" cy="346234"/>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en-US" sz="1000" b="1" dirty="0">
                <a:solidFill>
                  <a:schemeClr val="bg1"/>
                </a:solidFill>
                <a:latin typeface="Century Gothic" panose="020B0502020202020204" pitchFamily="34" charset="0"/>
                <a:ea typeface="Lato" charset="0"/>
                <a:cs typeface="Lato" charset="0"/>
              </a:rPr>
              <a:t>ANTIVIRUS</a:t>
            </a:r>
          </a:p>
        </p:txBody>
      </p:sp>
      <p:sp>
        <p:nvSpPr>
          <p:cNvPr id="49" name="Rectangle 48">
            <a:extLst>
              <a:ext uri="{FF2B5EF4-FFF2-40B4-BE49-F238E27FC236}">
                <a16:creationId xmlns:a16="http://schemas.microsoft.com/office/drawing/2014/main" xmlns="" id="{50C18284-48C6-47AC-8A9B-85D8E5CC783A}"/>
              </a:ext>
            </a:extLst>
          </p:cNvPr>
          <p:cNvSpPr/>
          <p:nvPr/>
        </p:nvSpPr>
        <p:spPr>
          <a:xfrm>
            <a:off x="0" y="6518836"/>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1986345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900" decel="100000" fill="hold"/>
                                        <p:tgtEl>
                                          <p:spTgt spid="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ppt_x"/>
                                          </p:val>
                                        </p:tav>
                                        <p:tav tm="100000">
                                          <p:val>
                                            <p:strVal val="#ppt_x"/>
                                          </p:val>
                                        </p:tav>
                                      </p:tavLst>
                                    </p:anim>
                                    <p:anim calcmode="lin" valueType="num">
                                      <p:cBhvr additive="base">
                                        <p:cTn id="39" dur="500" fill="hold"/>
                                        <p:tgtEl>
                                          <p:spTgt spid="7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ppt_x"/>
                                          </p:val>
                                        </p:tav>
                                        <p:tav tm="100000">
                                          <p:val>
                                            <p:strVal val="#ppt_x"/>
                                          </p:val>
                                        </p:tav>
                                      </p:tavLst>
                                    </p:anim>
                                    <p:anim calcmode="lin" valueType="num">
                                      <p:cBhvr additive="base">
                                        <p:cTn id="61" dur="500" fill="hold"/>
                                        <p:tgtEl>
                                          <p:spTgt spid="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fill="hold"/>
                                        <p:tgtEl>
                                          <p:spTgt spid="71"/>
                                        </p:tgtEl>
                                        <p:attrNameLst>
                                          <p:attrName>ppt_x</p:attrName>
                                        </p:attrNameLst>
                                      </p:cBhvr>
                                      <p:tavLst>
                                        <p:tav tm="0">
                                          <p:val>
                                            <p:strVal val="#ppt_x"/>
                                          </p:val>
                                        </p:tav>
                                        <p:tav tm="100000">
                                          <p:val>
                                            <p:strVal val="#ppt_x"/>
                                          </p:val>
                                        </p:tav>
                                      </p:tavLst>
                                    </p:anim>
                                    <p:anim calcmode="lin" valueType="num">
                                      <p:cBhvr additive="base">
                                        <p:cTn id="65" dur="500" fill="hold"/>
                                        <p:tgtEl>
                                          <p:spTgt spid="7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fill="hold"/>
                                        <p:tgtEl>
                                          <p:spTgt spid="46"/>
                                        </p:tgtEl>
                                        <p:attrNameLst>
                                          <p:attrName>ppt_x</p:attrName>
                                        </p:attrNameLst>
                                      </p:cBhvr>
                                      <p:tavLst>
                                        <p:tav tm="0">
                                          <p:val>
                                            <p:strVal val="#ppt_x"/>
                                          </p:val>
                                        </p:tav>
                                        <p:tav tm="100000">
                                          <p:val>
                                            <p:strVal val="#ppt_x"/>
                                          </p:val>
                                        </p:tav>
                                      </p:tavLst>
                                    </p:anim>
                                    <p:anim calcmode="lin" valueType="num">
                                      <p:cBhvr additive="base">
                                        <p:cTn id="6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additive="base">
                                        <p:cTn id="94" dur="500" fill="hold"/>
                                        <p:tgtEl>
                                          <p:spTgt spid="73"/>
                                        </p:tgtEl>
                                        <p:attrNameLst>
                                          <p:attrName>ppt_x</p:attrName>
                                        </p:attrNameLst>
                                      </p:cBhvr>
                                      <p:tavLst>
                                        <p:tav tm="0">
                                          <p:val>
                                            <p:strVal val="#ppt_x"/>
                                          </p:val>
                                        </p:tav>
                                        <p:tav tm="100000">
                                          <p:val>
                                            <p:strVal val="#ppt_x"/>
                                          </p:val>
                                        </p:tav>
                                      </p:tavLst>
                                    </p:anim>
                                    <p:anim calcmode="lin" valueType="num">
                                      <p:cBhvr additive="base">
                                        <p:cTn id="95" dur="500" fill="hold"/>
                                        <p:tgtEl>
                                          <p:spTgt spid="7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500" fill="hold"/>
                                        <p:tgtEl>
                                          <p:spTgt spid="48"/>
                                        </p:tgtEl>
                                        <p:attrNameLst>
                                          <p:attrName>ppt_x</p:attrName>
                                        </p:attrNameLst>
                                      </p:cBhvr>
                                      <p:tavLst>
                                        <p:tav tm="0">
                                          <p:val>
                                            <p:strVal val="#ppt_x"/>
                                          </p:val>
                                        </p:tav>
                                        <p:tav tm="100000">
                                          <p:val>
                                            <p:strVal val="#ppt_x"/>
                                          </p:val>
                                        </p:tav>
                                      </p:tavLst>
                                    </p:anim>
                                    <p:anim calcmode="lin" valueType="num">
                                      <p:cBhvr additive="base">
                                        <p:cTn id="9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fade">
                                      <p:cBhvr>
                                        <p:cTn id="108" dur="500"/>
                                        <p:tgtEl>
                                          <p:spTgt spid="7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fade">
                                      <p:cBhvr>
                                        <p:cTn id="1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5" grpId="0"/>
      <p:bldP spid="46" grpId="0"/>
      <p:bldP spid="47" grpId="0"/>
      <p:bldP spid="48" grpId="0"/>
      <p:bldP spid="52" grpId="0"/>
      <p:bldP spid="53" grpId="0"/>
      <p:bldP spid="54" grpId="0"/>
      <p:bldP spid="70" grpId="0" animBg="1"/>
      <p:bldP spid="71" grpId="0" animBg="1"/>
      <p:bldP spid="73" grpId="0" animBg="1"/>
      <p:bldP spid="75" grpId="0" animBg="1"/>
      <p:bldP spid="77" grpId="0" animBg="1"/>
      <p:bldP spid="78" grpId="0" animBg="1"/>
      <p:bldP spid="79"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custDataLst>
              <p:tags r:id="rId1"/>
            </p:custDataLst>
          </p:nvPr>
        </p:nvGrpSpPr>
        <p:grpSpPr>
          <a:xfrm>
            <a:off x="686432" y="252066"/>
            <a:ext cx="8518412" cy="844849"/>
            <a:chOff x="1690738" y="483017"/>
            <a:chExt cx="20962938" cy="2079087"/>
          </a:xfrm>
        </p:grpSpPr>
        <p:sp>
          <p:nvSpPr>
            <p:cNvPr id="160" name="TextBox 1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DPO MUTUALISÉ</a:t>
              </a:r>
            </a:p>
          </p:txBody>
        </p:sp>
        <p:sp>
          <p:nvSpPr>
            <p:cNvPr id="163" name="Rectangle 162"/>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Open Sans Light"/>
              </a:endParaRPr>
            </a:p>
          </p:txBody>
        </p:sp>
        <p:sp>
          <p:nvSpPr>
            <p:cNvPr id="164"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Un chef d’orchestre à votre disposition !</a:t>
              </a:r>
              <a:endParaRPr lang="fr-FR" sz="1260" dirty="0">
                <a:solidFill>
                  <a:schemeClr val="accent1"/>
                </a:solidFill>
                <a:latin typeface="Century Gothic" panose="020B0502020202020204" pitchFamily="34" charset="0"/>
                <a:cs typeface="Lato Light"/>
              </a:endParaRPr>
            </a:p>
          </p:txBody>
        </p:sp>
      </p:grpSp>
      <p:grpSp>
        <p:nvGrpSpPr>
          <p:cNvPr id="3" name="Groupe 2">
            <a:extLst>
              <a:ext uri="{FF2B5EF4-FFF2-40B4-BE49-F238E27FC236}">
                <a16:creationId xmlns:a16="http://schemas.microsoft.com/office/drawing/2014/main" xmlns="" id="{F4B0A599-06D5-42EE-B928-E0F317CB6985}"/>
              </a:ext>
            </a:extLst>
          </p:cNvPr>
          <p:cNvGrpSpPr/>
          <p:nvPr>
            <p:custDataLst>
              <p:tags r:id="rId2"/>
            </p:custDataLst>
          </p:nvPr>
        </p:nvGrpSpPr>
        <p:grpSpPr>
          <a:xfrm>
            <a:off x="0" y="1988729"/>
            <a:ext cx="4843002" cy="3141468"/>
            <a:chOff x="2167104" y="2559634"/>
            <a:chExt cx="5675743" cy="3681636"/>
          </a:xfrm>
        </p:grpSpPr>
        <p:grpSp>
          <p:nvGrpSpPr>
            <p:cNvPr id="77" name="Group 76"/>
            <p:cNvGrpSpPr/>
            <p:nvPr/>
          </p:nvGrpSpPr>
          <p:grpSpPr>
            <a:xfrm>
              <a:off x="4138527" y="3683160"/>
              <a:ext cx="1601727" cy="2116377"/>
              <a:chOff x="9829438" y="5671231"/>
              <a:chExt cx="4196867" cy="5545360"/>
            </a:xfrm>
          </p:grpSpPr>
          <p:sp>
            <p:nvSpPr>
              <p:cNvPr id="78" name="Freeform 37"/>
              <p:cNvSpPr>
                <a:spLocks noChangeArrowheads="1"/>
              </p:cNvSpPr>
              <p:nvPr/>
            </p:nvSpPr>
            <p:spPr bwMode="auto">
              <a:xfrm>
                <a:off x="10222282" y="5671231"/>
                <a:ext cx="3460286" cy="3453573"/>
              </a:xfrm>
              <a:custGeom>
                <a:avLst/>
                <a:gdLst>
                  <a:gd name="T0" fmla="*/ 3028 w 6055"/>
                  <a:gd name="T1" fmla="*/ 0 h 6044"/>
                  <a:gd name="T2" fmla="*/ 3028 w 6055"/>
                  <a:gd name="T3" fmla="*/ 0 h 6044"/>
                  <a:gd name="T4" fmla="*/ 0 w 6055"/>
                  <a:gd name="T5" fmla="*/ 3021 h 6044"/>
                  <a:gd name="T6" fmla="*/ 212 w 6055"/>
                  <a:gd name="T7" fmla="*/ 4128 h 6044"/>
                  <a:gd name="T8" fmla="*/ 285 w 6055"/>
                  <a:gd name="T9" fmla="*/ 4221 h 6044"/>
                  <a:gd name="T10" fmla="*/ 425 w 6055"/>
                  <a:gd name="T11" fmla="*/ 4418 h 6044"/>
                  <a:gd name="T12" fmla="*/ 425 w 6055"/>
                  <a:gd name="T13" fmla="*/ 4428 h 6044"/>
                  <a:gd name="T14" fmla="*/ 606 w 6055"/>
                  <a:gd name="T15" fmla="*/ 4630 h 6044"/>
                  <a:gd name="T16" fmla="*/ 560 w 6055"/>
                  <a:gd name="T17" fmla="*/ 4765 h 6044"/>
                  <a:gd name="T18" fmla="*/ 1838 w 6055"/>
                  <a:gd name="T19" fmla="*/ 5799 h 6044"/>
                  <a:gd name="T20" fmla="*/ 2096 w 6055"/>
                  <a:gd name="T21" fmla="*/ 5541 h 6044"/>
                  <a:gd name="T22" fmla="*/ 2960 w 6055"/>
                  <a:gd name="T23" fmla="*/ 6043 h 6044"/>
                  <a:gd name="T24" fmla="*/ 3012 w 6055"/>
                  <a:gd name="T25" fmla="*/ 6043 h 6044"/>
                  <a:gd name="T26" fmla="*/ 3876 w 6055"/>
                  <a:gd name="T27" fmla="*/ 5541 h 6044"/>
                  <a:gd name="T28" fmla="*/ 4160 w 6055"/>
                  <a:gd name="T29" fmla="*/ 5826 h 6044"/>
                  <a:gd name="T30" fmla="*/ 6054 w 6055"/>
                  <a:gd name="T31" fmla="*/ 3021 h 6044"/>
                  <a:gd name="T32" fmla="*/ 6054 w 6055"/>
                  <a:gd name="T33" fmla="*/ 3021 h 6044"/>
                  <a:gd name="T34" fmla="*/ 3028 w 6055"/>
                  <a:gd name="T35" fmla="*/ 0 h 6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55" h="6044">
                    <a:moveTo>
                      <a:pt x="3028" y="0"/>
                    </a:moveTo>
                    <a:lnTo>
                      <a:pt x="3028" y="0"/>
                    </a:lnTo>
                    <a:cubicBezTo>
                      <a:pt x="1357" y="0"/>
                      <a:pt x="0" y="1350"/>
                      <a:pt x="0" y="3021"/>
                    </a:cubicBezTo>
                    <a:cubicBezTo>
                      <a:pt x="0" y="3409"/>
                      <a:pt x="79" y="3787"/>
                      <a:pt x="212" y="4128"/>
                    </a:cubicBezTo>
                    <a:cubicBezTo>
                      <a:pt x="239" y="4155"/>
                      <a:pt x="264" y="4190"/>
                      <a:pt x="285" y="4221"/>
                    </a:cubicBezTo>
                    <a:cubicBezTo>
                      <a:pt x="368" y="4253"/>
                      <a:pt x="425" y="4330"/>
                      <a:pt x="425" y="4418"/>
                    </a:cubicBezTo>
                    <a:cubicBezTo>
                      <a:pt x="425" y="4423"/>
                      <a:pt x="425" y="4423"/>
                      <a:pt x="425" y="4428"/>
                    </a:cubicBezTo>
                    <a:cubicBezTo>
                      <a:pt x="528" y="4438"/>
                      <a:pt x="606" y="4527"/>
                      <a:pt x="606" y="4630"/>
                    </a:cubicBezTo>
                    <a:cubicBezTo>
                      <a:pt x="606" y="4682"/>
                      <a:pt x="585" y="4729"/>
                      <a:pt x="560" y="4765"/>
                    </a:cubicBezTo>
                    <a:cubicBezTo>
                      <a:pt x="875" y="5220"/>
                      <a:pt x="1320" y="5577"/>
                      <a:pt x="1838" y="5799"/>
                    </a:cubicBezTo>
                    <a:cubicBezTo>
                      <a:pt x="2096" y="5541"/>
                      <a:pt x="2096" y="5541"/>
                      <a:pt x="2096" y="5541"/>
                    </a:cubicBezTo>
                    <a:cubicBezTo>
                      <a:pt x="2960" y="6043"/>
                      <a:pt x="2960" y="6043"/>
                      <a:pt x="2960" y="6043"/>
                    </a:cubicBezTo>
                    <a:cubicBezTo>
                      <a:pt x="2976" y="6043"/>
                      <a:pt x="2997" y="6043"/>
                      <a:pt x="3012" y="6043"/>
                    </a:cubicBezTo>
                    <a:cubicBezTo>
                      <a:pt x="3876" y="5541"/>
                      <a:pt x="3876" y="5541"/>
                      <a:pt x="3876" y="5541"/>
                    </a:cubicBezTo>
                    <a:cubicBezTo>
                      <a:pt x="4160" y="5826"/>
                      <a:pt x="4160" y="5826"/>
                      <a:pt x="4160" y="5826"/>
                    </a:cubicBezTo>
                    <a:cubicBezTo>
                      <a:pt x="5268" y="5381"/>
                      <a:pt x="6054" y="4288"/>
                      <a:pt x="6054" y="3021"/>
                    </a:cubicBezTo>
                    <a:lnTo>
                      <a:pt x="6054" y="3021"/>
                    </a:lnTo>
                    <a:cubicBezTo>
                      <a:pt x="6054" y="1350"/>
                      <a:pt x="4699" y="0"/>
                      <a:pt x="3028" y="0"/>
                    </a:cubicBezTo>
                  </a:path>
                </a:pathLst>
              </a:custGeom>
              <a:solidFill>
                <a:schemeClr val="accent3">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79" name="Freeform 38"/>
              <p:cNvSpPr>
                <a:spLocks noChangeArrowheads="1"/>
              </p:cNvSpPr>
              <p:nvPr/>
            </p:nvSpPr>
            <p:spPr bwMode="auto">
              <a:xfrm>
                <a:off x="10343406" y="8028172"/>
                <a:ext cx="225886" cy="366636"/>
              </a:xfrm>
              <a:custGeom>
                <a:avLst/>
                <a:gdLst>
                  <a:gd name="T0" fmla="*/ 0 w 395"/>
                  <a:gd name="T1" fmla="*/ 0 h 638"/>
                  <a:gd name="T2" fmla="*/ 0 w 395"/>
                  <a:gd name="T3" fmla="*/ 0 h 638"/>
                  <a:gd name="T4" fmla="*/ 348 w 395"/>
                  <a:gd name="T5" fmla="*/ 637 h 638"/>
                  <a:gd name="T6" fmla="*/ 394 w 395"/>
                  <a:gd name="T7" fmla="*/ 502 h 638"/>
                  <a:gd name="T8" fmla="*/ 213 w 395"/>
                  <a:gd name="T9" fmla="*/ 300 h 638"/>
                  <a:gd name="T10" fmla="*/ 213 w 395"/>
                  <a:gd name="T11" fmla="*/ 290 h 638"/>
                  <a:gd name="T12" fmla="*/ 73 w 395"/>
                  <a:gd name="T13" fmla="*/ 93 h 638"/>
                  <a:gd name="T14" fmla="*/ 0 w 395"/>
                  <a:gd name="T15" fmla="*/ 0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638">
                    <a:moveTo>
                      <a:pt x="0" y="0"/>
                    </a:moveTo>
                    <a:lnTo>
                      <a:pt x="0" y="0"/>
                    </a:lnTo>
                    <a:cubicBezTo>
                      <a:pt x="89" y="228"/>
                      <a:pt x="208" y="441"/>
                      <a:pt x="348" y="637"/>
                    </a:cubicBezTo>
                    <a:cubicBezTo>
                      <a:pt x="373" y="601"/>
                      <a:pt x="394" y="554"/>
                      <a:pt x="394" y="502"/>
                    </a:cubicBezTo>
                    <a:cubicBezTo>
                      <a:pt x="394" y="399"/>
                      <a:pt x="316" y="310"/>
                      <a:pt x="213" y="300"/>
                    </a:cubicBezTo>
                    <a:cubicBezTo>
                      <a:pt x="213" y="295"/>
                      <a:pt x="213" y="295"/>
                      <a:pt x="213" y="290"/>
                    </a:cubicBezTo>
                    <a:cubicBezTo>
                      <a:pt x="213" y="202"/>
                      <a:pt x="156" y="125"/>
                      <a:pt x="73" y="93"/>
                    </a:cubicBezTo>
                    <a:cubicBezTo>
                      <a:pt x="52" y="62"/>
                      <a:pt x="27" y="27"/>
                      <a:pt x="0" y="0"/>
                    </a:cubicBezTo>
                  </a:path>
                </a:pathLst>
              </a:custGeom>
              <a:solidFill>
                <a:srgbClr val="F5F4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0" name="Freeform 39"/>
              <p:cNvSpPr>
                <a:spLocks noChangeArrowheads="1"/>
              </p:cNvSpPr>
              <p:nvPr/>
            </p:nvSpPr>
            <p:spPr bwMode="auto">
              <a:xfrm>
                <a:off x="9878543" y="8836733"/>
                <a:ext cx="4098657" cy="2366764"/>
              </a:xfrm>
              <a:custGeom>
                <a:avLst/>
                <a:gdLst>
                  <a:gd name="T0" fmla="*/ 7135 w 7173"/>
                  <a:gd name="T1" fmla="*/ 3482 h 4145"/>
                  <a:gd name="T2" fmla="*/ 7135 w 7173"/>
                  <a:gd name="T3" fmla="*/ 3482 h 4145"/>
                  <a:gd name="T4" fmla="*/ 6338 w 7173"/>
                  <a:gd name="T5" fmla="*/ 4144 h 4145"/>
                  <a:gd name="T6" fmla="*/ 833 w 7173"/>
                  <a:gd name="T7" fmla="*/ 4144 h 4145"/>
                  <a:gd name="T8" fmla="*/ 36 w 7173"/>
                  <a:gd name="T9" fmla="*/ 3482 h 4145"/>
                  <a:gd name="T10" fmla="*/ 275 w 7173"/>
                  <a:gd name="T11" fmla="*/ 1334 h 4145"/>
                  <a:gd name="T12" fmla="*/ 1097 w 7173"/>
                  <a:gd name="T13" fmla="*/ 647 h 4145"/>
                  <a:gd name="T14" fmla="*/ 2365 w 7173"/>
                  <a:gd name="T15" fmla="*/ 331 h 4145"/>
                  <a:gd name="T16" fmla="*/ 2696 w 7173"/>
                  <a:gd name="T17" fmla="*/ 0 h 4145"/>
                  <a:gd name="T18" fmla="*/ 3586 w 7173"/>
                  <a:gd name="T19" fmla="*/ 517 h 4145"/>
                  <a:gd name="T20" fmla="*/ 4476 w 7173"/>
                  <a:gd name="T21" fmla="*/ 0 h 4145"/>
                  <a:gd name="T22" fmla="*/ 4802 w 7173"/>
                  <a:gd name="T23" fmla="*/ 331 h 4145"/>
                  <a:gd name="T24" fmla="*/ 6075 w 7173"/>
                  <a:gd name="T25" fmla="*/ 647 h 4145"/>
                  <a:gd name="T26" fmla="*/ 6898 w 7173"/>
                  <a:gd name="T27" fmla="*/ 1334 h 4145"/>
                  <a:gd name="T28" fmla="*/ 7135 w 7173"/>
                  <a:gd name="T2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73" h="4145">
                    <a:moveTo>
                      <a:pt x="7135" y="3482"/>
                    </a:moveTo>
                    <a:lnTo>
                      <a:pt x="7135" y="3482"/>
                    </a:lnTo>
                    <a:cubicBezTo>
                      <a:pt x="7172" y="3844"/>
                      <a:pt x="6815" y="4144"/>
                      <a:pt x="6338" y="4144"/>
                    </a:cubicBezTo>
                    <a:cubicBezTo>
                      <a:pt x="833" y="4144"/>
                      <a:pt x="833" y="4144"/>
                      <a:pt x="833" y="4144"/>
                    </a:cubicBezTo>
                    <a:cubicBezTo>
                      <a:pt x="358" y="4144"/>
                      <a:pt x="0" y="3844"/>
                      <a:pt x="36" y="3482"/>
                    </a:cubicBezTo>
                    <a:cubicBezTo>
                      <a:pt x="275" y="1334"/>
                      <a:pt x="275" y="1334"/>
                      <a:pt x="275" y="1334"/>
                    </a:cubicBezTo>
                    <a:cubicBezTo>
                      <a:pt x="306" y="1024"/>
                      <a:pt x="683" y="739"/>
                      <a:pt x="1097" y="647"/>
                    </a:cubicBezTo>
                    <a:cubicBezTo>
                      <a:pt x="1330" y="589"/>
                      <a:pt x="1992" y="419"/>
                      <a:pt x="2365" y="331"/>
                    </a:cubicBezTo>
                    <a:cubicBezTo>
                      <a:pt x="2696" y="0"/>
                      <a:pt x="2696" y="0"/>
                      <a:pt x="2696" y="0"/>
                    </a:cubicBezTo>
                    <a:cubicBezTo>
                      <a:pt x="3586" y="517"/>
                      <a:pt x="3586" y="517"/>
                      <a:pt x="3586" y="517"/>
                    </a:cubicBezTo>
                    <a:cubicBezTo>
                      <a:pt x="4476" y="0"/>
                      <a:pt x="4476" y="0"/>
                      <a:pt x="4476" y="0"/>
                    </a:cubicBezTo>
                    <a:cubicBezTo>
                      <a:pt x="4802" y="331"/>
                      <a:pt x="4802" y="331"/>
                      <a:pt x="4802" y="331"/>
                    </a:cubicBezTo>
                    <a:cubicBezTo>
                      <a:pt x="4802" y="331"/>
                      <a:pt x="5842" y="589"/>
                      <a:pt x="6075" y="647"/>
                    </a:cubicBezTo>
                    <a:cubicBezTo>
                      <a:pt x="6489" y="739"/>
                      <a:pt x="6867" y="1024"/>
                      <a:pt x="6898" y="1334"/>
                    </a:cubicBezTo>
                    <a:cubicBezTo>
                      <a:pt x="7135" y="3482"/>
                      <a:pt x="7135" y="3482"/>
                      <a:pt x="7135" y="3482"/>
                    </a:cubicBez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1" name="Freeform 40"/>
              <p:cNvSpPr>
                <a:spLocks noChangeArrowheads="1"/>
              </p:cNvSpPr>
              <p:nvPr/>
            </p:nvSpPr>
            <p:spPr bwMode="auto">
              <a:xfrm>
                <a:off x="11927873" y="8836733"/>
                <a:ext cx="2049329" cy="2366764"/>
              </a:xfrm>
              <a:custGeom>
                <a:avLst/>
                <a:gdLst>
                  <a:gd name="T0" fmla="*/ 3549 w 3587"/>
                  <a:gd name="T1" fmla="*/ 3482 h 4145"/>
                  <a:gd name="T2" fmla="*/ 3549 w 3587"/>
                  <a:gd name="T3" fmla="*/ 3482 h 4145"/>
                  <a:gd name="T4" fmla="*/ 3312 w 3587"/>
                  <a:gd name="T5" fmla="*/ 1334 h 4145"/>
                  <a:gd name="T6" fmla="*/ 2489 w 3587"/>
                  <a:gd name="T7" fmla="*/ 647 h 4145"/>
                  <a:gd name="T8" fmla="*/ 1216 w 3587"/>
                  <a:gd name="T9" fmla="*/ 331 h 4145"/>
                  <a:gd name="T10" fmla="*/ 890 w 3587"/>
                  <a:gd name="T11" fmla="*/ 0 h 4145"/>
                  <a:gd name="T12" fmla="*/ 0 w 3587"/>
                  <a:gd name="T13" fmla="*/ 517 h 4145"/>
                  <a:gd name="T14" fmla="*/ 5 w 3587"/>
                  <a:gd name="T15" fmla="*/ 4144 h 4145"/>
                  <a:gd name="T16" fmla="*/ 2752 w 3587"/>
                  <a:gd name="T17" fmla="*/ 4144 h 4145"/>
                  <a:gd name="T18" fmla="*/ 3549 w 3587"/>
                  <a:gd name="T1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4145">
                    <a:moveTo>
                      <a:pt x="3549" y="3482"/>
                    </a:moveTo>
                    <a:lnTo>
                      <a:pt x="3549" y="3482"/>
                    </a:lnTo>
                    <a:cubicBezTo>
                      <a:pt x="3312" y="1334"/>
                      <a:pt x="3312" y="1334"/>
                      <a:pt x="3312" y="1334"/>
                    </a:cubicBezTo>
                    <a:cubicBezTo>
                      <a:pt x="3281" y="1024"/>
                      <a:pt x="2903" y="739"/>
                      <a:pt x="2489" y="647"/>
                    </a:cubicBezTo>
                    <a:cubicBezTo>
                      <a:pt x="2209" y="579"/>
                      <a:pt x="1216" y="331"/>
                      <a:pt x="1216" y="331"/>
                    </a:cubicBezTo>
                    <a:cubicBezTo>
                      <a:pt x="890" y="0"/>
                      <a:pt x="890" y="0"/>
                      <a:pt x="890" y="0"/>
                    </a:cubicBezTo>
                    <a:cubicBezTo>
                      <a:pt x="0" y="517"/>
                      <a:pt x="0" y="517"/>
                      <a:pt x="0" y="517"/>
                    </a:cubicBezTo>
                    <a:cubicBezTo>
                      <a:pt x="5" y="4144"/>
                      <a:pt x="5" y="4144"/>
                      <a:pt x="5" y="4144"/>
                    </a:cubicBezTo>
                    <a:cubicBezTo>
                      <a:pt x="2752" y="4144"/>
                      <a:pt x="2752" y="4144"/>
                      <a:pt x="2752" y="4144"/>
                    </a:cubicBezTo>
                    <a:cubicBezTo>
                      <a:pt x="3229" y="4144"/>
                      <a:pt x="3586" y="3844"/>
                      <a:pt x="3549" y="3482"/>
                    </a:cubicBezTo>
                  </a:path>
                </a:pathLst>
              </a:custGeom>
              <a:solidFill>
                <a:srgbClr val="E2E1E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2" name="Freeform 41"/>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3" name="Freeform 42"/>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4" name="Freeform 43"/>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5" name="Freeform 44"/>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6" name="Freeform 45"/>
              <p:cNvSpPr>
                <a:spLocks noChangeArrowheads="1"/>
              </p:cNvSpPr>
              <p:nvPr/>
            </p:nvSpPr>
            <p:spPr bwMode="auto">
              <a:xfrm>
                <a:off x="11927873" y="9023326"/>
                <a:ext cx="697296" cy="556500"/>
              </a:xfrm>
              <a:custGeom>
                <a:avLst/>
                <a:gdLst>
                  <a:gd name="T0" fmla="*/ 1222 w 1223"/>
                  <a:gd name="T1" fmla="*/ 0 h 969"/>
                  <a:gd name="T2" fmla="*/ 1222 w 1223"/>
                  <a:gd name="T3" fmla="*/ 0 h 969"/>
                  <a:gd name="T4" fmla="*/ 0 w 1223"/>
                  <a:gd name="T5" fmla="*/ 186 h 969"/>
                  <a:gd name="T6" fmla="*/ 0 w 1223"/>
                  <a:gd name="T7" fmla="*/ 585 h 969"/>
                  <a:gd name="T8" fmla="*/ 383 w 1223"/>
                  <a:gd name="T9" fmla="*/ 968 h 969"/>
                  <a:gd name="T10" fmla="*/ 388 w 1223"/>
                  <a:gd name="T11" fmla="*/ 968 h 969"/>
                  <a:gd name="T12" fmla="*/ 1222 w 1223"/>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1223" h="969">
                    <a:moveTo>
                      <a:pt x="1222" y="0"/>
                    </a:moveTo>
                    <a:lnTo>
                      <a:pt x="1222" y="0"/>
                    </a:lnTo>
                    <a:cubicBezTo>
                      <a:pt x="0" y="186"/>
                      <a:pt x="0" y="186"/>
                      <a:pt x="0" y="186"/>
                    </a:cubicBezTo>
                    <a:cubicBezTo>
                      <a:pt x="0" y="585"/>
                      <a:pt x="0" y="585"/>
                      <a:pt x="0" y="585"/>
                    </a:cubicBezTo>
                    <a:cubicBezTo>
                      <a:pt x="383" y="968"/>
                      <a:pt x="383" y="968"/>
                      <a:pt x="383" y="968"/>
                    </a:cubicBezTo>
                    <a:cubicBezTo>
                      <a:pt x="388" y="968"/>
                      <a:pt x="388" y="968"/>
                      <a:pt x="388" y="968"/>
                    </a:cubicBezTo>
                    <a:cubicBezTo>
                      <a:pt x="1222" y="0"/>
                      <a:pt x="1222" y="0"/>
                      <a:pt x="1222" y="0"/>
                    </a:cubicBezTo>
                  </a:path>
                </a:pathLst>
              </a:custGeom>
              <a:solidFill>
                <a:srgbClr val="C0BE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7" name="Freeform 46"/>
              <p:cNvSpPr>
                <a:spLocks noChangeArrowheads="1"/>
              </p:cNvSpPr>
              <p:nvPr/>
            </p:nvSpPr>
            <p:spPr bwMode="auto">
              <a:xfrm>
                <a:off x="11230578" y="8836733"/>
                <a:ext cx="697295" cy="625245"/>
              </a:xfrm>
              <a:custGeom>
                <a:avLst/>
                <a:gdLst>
                  <a:gd name="T0" fmla="*/ 864 w 1222"/>
                  <a:gd name="T1" fmla="*/ 1091 h 1092"/>
                  <a:gd name="T2" fmla="*/ 0 w 1222"/>
                  <a:gd name="T3" fmla="*/ 331 h 1092"/>
                  <a:gd name="T4" fmla="*/ 331 w 1222"/>
                  <a:gd name="T5" fmla="*/ 0 h 1092"/>
                  <a:gd name="T6" fmla="*/ 1221 w 1222"/>
                  <a:gd name="T7" fmla="*/ 517 h 1092"/>
                  <a:gd name="T8" fmla="*/ 864 w 1222"/>
                  <a:gd name="T9" fmla="*/ 1091 h 1092"/>
                </a:gdLst>
                <a:ahLst/>
                <a:cxnLst>
                  <a:cxn ang="0">
                    <a:pos x="T0" y="T1"/>
                  </a:cxn>
                  <a:cxn ang="0">
                    <a:pos x="T2" y="T3"/>
                  </a:cxn>
                  <a:cxn ang="0">
                    <a:pos x="T4" y="T5"/>
                  </a:cxn>
                  <a:cxn ang="0">
                    <a:pos x="T6" y="T7"/>
                  </a:cxn>
                  <a:cxn ang="0">
                    <a:pos x="T8" y="T9"/>
                  </a:cxn>
                </a:cxnLst>
                <a:rect l="0" t="0" r="r" b="b"/>
                <a:pathLst>
                  <a:path w="1222" h="1092">
                    <a:moveTo>
                      <a:pt x="864" y="1091"/>
                    </a:moveTo>
                    <a:lnTo>
                      <a:pt x="0" y="331"/>
                    </a:lnTo>
                    <a:lnTo>
                      <a:pt x="331" y="0"/>
                    </a:lnTo>
                    <a:lnTo>
                      <a:pt x="1221" y="517"/>
                    </a:lnTo>
                    <a:lnTo>
                      <a:pt x="864" y="109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8" name="Freeform 47"/>
              <p:cNvSpPr>
                <a:spLocks noChangeArrowheads="1"/>
              </p:cNvSpPr>
              <p:nvPr/>
            </p:nvSpPr>
            <p:spPr bwMode="auto">
              <a:xfrm>
                <a:off x="11927873" y="8836733"/>
                <a:ext cx="694023" cy="625245"/>
              </a:xfrm>
              <a:custGeom>
                <a:avLst/>
                <a:gdLst>
                  <a:gd name="T0" fmla="*/ 352 w 1217"/>
                  <a:gd name="T1" fmla="*/ 1091 h 1092"/>
                  <a:gd name="T2" fmla="*/ 1216 w 1217"/>
                  <a:gd name="T3" fmla="*/ 331 h 1092"/>
                  <a:gd name="T4" fmla="*/ 890 w 1217"/>
                  <a:gd name="T5" fmla="*/ 0 h 1092"/>
                  <a:gd name="T6" fmla="*/ 0 w 1217"/>
                  <a:gd name="T7" fmla="*/ 517 h 1092"/>
                  <a:gd name="T8" fmla="*/ 352 w 1217"/>
                  <a:gd name="T9" fmla="*/ 1091 h 1092"/>
                </a:gdLst>
                <a:ahLst/>
                <a:cxnLst>
                  <a:cxn ang="0">
                    <a:pos x="T0" y="T1"/>
                  </a:cxn>
                  <a:cxn ang="0">
                    <a:pos x="T2" y="T3"/>
                  </a:cxn>
                  <a:cxn ang="0">
                    <a:pos x="T4" y="T5"/>
                  </a:cxn>
                  <a:cxn ang="0">
                    <a:pos x="T6" y="T7"/>
                  </a:cxn>
                  <a:cxn ang="0">
                    <a:pos x="T8" y="T9"/>
                  </a:cxn>
                </a:cxnLst>
                <a:rect l="0" t="0" r="r" b="b"/>
                <a:pathLst>
                  <a:path w="1217" h="1092">
                    <a:moveTo>
                      <a:pt x="352" y="1091"/>
                    </a:moveTo>
                    <a:lnTo>
                      <a:pt x="1216" y="331"/>
                    </a:lnTo>
                    <a:lnTo>
                      <a:pt x="890" y="0"/>
                    </a:lnTo>
                    <a:lnTo>
                      <a:pt x="0" y="517"/>
                    </a:lnTo>
                    <a:lnTo>
                      <a:pt x="352" y="1091"/>
                    </a:ln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9" name="Freeform 48"/>
              <p:cNvSpPr>
                <a:spLocks noChangeArrowheads="1"/>
              </p:cNvSpPr>
              <p:nvPr/>
            </p:nvSpPr>
            <p:spPr bwMode="auto">
              <a:xfrm>
                <a:off x="11734725" y="9288481"/>
                <a:ext cx="386295" cy="314258"/>
              </a:xfrm>
              <a:custGeom>
                <a:avLst/>
                <a:gdLst>
                  <a:gd name="T0" fmla="*/ 166 w 673"/>
                  <a:gd name="T1" fmla="*/ 549 h 550"/>
                  <a:gd name="T2" fmla="*/ 0 w 673"/>
                  <a:gd name="T3" fmla="*/ 275 h 550"/>
                  <a:gd name="T4" fmla="*/ 166 w 673"/>
                  <a:gd name="T5" fmla="*/ 0 h 550"/>
                  <a:gd name="T6" fmla="*/ 501 w 673"/>
                  <a:gd name="T7" fmla="*/ 0 h 550"/>
                  <a:gd name="T8" fmla="*/ 672 w 673"/>
                  <a:gd name="T9" fmla="*/ 275 h 550"/>
                  <a:gd name="T10" fmla="*/ 501 w 673"/>
                  <a:gd name="T11" fmla="*/ 549 h 550"/>
                  <a:gd name="T12" fmla="*/ 166 w 673"/>
                  <a:gd name="T13" fmla="*/ 549 h 550"/>
                </a:gdLst>
                <a:ahLst/>
                <a:cxnLst>
                  <a:cxn ang="0">
                    <a:pos x="T0" y="T1"/>
                  </a:cxn>
                  <a:cxn ang="0">
                    <a:pos x="T2" y="T3"/>
                  </a:cxn>
                  <a:cxn ang="0">
                    <a:pos x="T4" y="T5"/>
                  </a:cxn>
                  <a:cxn ang="0">
                    <a:pos x="T6" y="T7"/>
                  </a:cxn>
                  <a:cxn ang="0">
                    <a:pos x="T8" y="T9"/>
                  </a:cxn>
                  <a:cxn ang="0">
                    <a:pos x="T10" y="T11"/>
                  </a:cxn>
                  <a:cxn ang="0">
                    <a:pos x="T12" y="T13"/>
                  </a:cxn>
                </a:cxnLst>
                <a:rect l="0" t="0" r="r" b="b"/>
                <a:pathLst>
                  <a:path w="673" h="550">
                    <a:moveTo>
                      <a:pt x="166" y="549"/>
                    </a:moveTo>
                    <a:lnTo>
                      <a:pt x="0" y="275"/>
                    </a:lnTo>
                    <a:lnTo>
                      <a:pt x="166" y="0"/>
                    </a:lnTo>
                    <a:lnTo>
                      <a:pt x="501" y="0"/>
                    </a:lnTo>
                    <a:lnTo>
                      <a:pt x="672" y="275"/>
                    </a:lnTo>
                    <a:lnTo>
                      <a:pt x="501" y="549"/>
                    </a:lnTo>
                    <a:lnTo>
                      <a:pt x="166" y="549"/>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0" name="Freeform 49"/>
              <p:cNvSpPr>
                <a:spLocks noChangeArrowheads="1"/>
              </p:cNvSpPr>
              <p:nvPr/>
            </p:nvSpPr>
            <p:spPr bwMode="auto">
              <a:xfrm>
                <a:off x="11931146" y="9288481"/>
                <a:ext cx="186600" cy="314258"/>
              </a:xfrm>
              <a:custGeom>
                <a:avLst/>
                <a:gdLst>
                  <a:gd name="T0" fmla="*/ 160 w 327"/>
                  <a:gd name="T1" fmla="*/ 0 h 550"/>
                  <a:gd name="T2" fmla="*/ 0 w 327"/>
                  <a:gd name="T3" fmla="*/ 0 h 550"/>
                  <a:gd name="T4" fmla="*/ 0 w 327"/>
                  <a:gd name="T5" fmla="*/ 549 h 550"/>
                  <a:gd name="T6" fmla="*/ 160 w 327"/>
                  <a:gd name="T7" fmla="*/ 549 h 550"/>
                  <a:gd name="T8" fmla="*/ 326 w 327"/>
                  <a:gd name="T9" fmla="*/ 275 h 550"/>
                  <a:gd name="T10" fmla="*/ 160 w 327"/>
                  <a:gd name="T11" fmla="*/ 0 h 550"/>
                </a:gdLst>
                <a:ahLst/>
                <a:cxnLst>
                  <a:cxn ang="0">
                    <a:pos x="T0" y="T1"/>
                  </a:cxn>
                  <a:cxn ang="0">
                    <a:pos x="T2" y="T3"/>
                  </a:cxn>
                  <a:cxn ang="0">
                    <a:pos x="T4" y="T5"/>
                  </a:cxn>
                  <a:cxn ang="0">
                    <a:pos x="T6" y="T7"/>
                  </a:cxn>
                  <a:cxn ang="0">
                    <a:pos x="T8" y="T9"/>
                  </a:cxn>
                  <a:cxn ang="0">
                    <a:pos x="T10" y="T11"/>
                  </a:cxn>
                </a:cxnLst>
                <a:rect l="0" t="0" r="r" b="b"/>
                <a:pathLst>
                  <a:path w="327" h="550">
                    <a:moveTo>
                      <a:pt x="160" y="0"/>
                    </a:moveTo>
                    <a:lnTo>
                      <a:pt x="0" y="0"/>
                    </a:lnTo>
                    <a:lnTo>
                      <a:pt x="0" y="549"/>
                    </a:lnTo>
                    <a:lnTo>
                      <a:pt x="160" y="549"/>
                    </a:lnTo>
                    <a:lnTo>
                      <a:pt x="326" y="275"/>
                    </a:lnTo>
                    <a:lnTo>
                      <a:pt x="160" y="0"/>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1" name="Freeform 50"/>
              <p:cNvSpPr>
                <a:spLocks noChangeArrowheads="1"/>
              </p:cNvSpPr>
              <p:nvPr/>
            </p:nvSpPr>
            <p:spPr bwMode="auto">
              <a:xfrm>
                <a:off x="11744546" y="9602740"/>
                <a:ext cx="363380" cy="1604031"/>
              </a:xfrm>
              <a:custGeom>
                <a:avLst/>
                <a:gdLst>
                  <a:gd name="T0" fmla="*/ 636 w 637"/>
                  <a:gd name="T1" fmla="*/ 2810 h 2811"/>
                  <a:gd name="T2" fmla="*/ 485 w 637"/>
                  <a:gd name="T3" fmla="*/ 0 h 2811"/>
                  <a:gd name="T4" fmla="*/ 150 w 637"/>
                  <a:gd name="T5" fmla="*/ 0 h 2811"/>
                  <a:gd name="T6" fmla="*/ 0 w 637"/>
                  <a:gd name="T7" fmla="*/ 2810 h 2811"/>
                  <a:gd name="T8" fmla="*/ 636 w 637"/>
                  <a:gd name="T9" fmla="*/ 2810 h 2811"/>
                </a:gdLst>
                <a:ahLst/>
                <a:cxnLst>
                  <a:cxn ang="0">
                    <a:pos x="T0" y="T1"/>
                  </a:cxn>
                  <a:cxn ang="0">
                    <a:pos x="T2" y="T3"/>
                  </a:cxn>
                  <a:cxn ang="0">
                    <a:pos x="T4" y="T5"/>
                  </a:cxn>
                  <a:cxn ang="0">
                    <a:pos x="T6" y="T7"/>
                  </a:cxn>
                  <a:cxn ang="0">
                    <a:pos x="T8" y="T9"/>
                  </a:cxn>
                </a:cxnLst>
                <a:rect l="0" t="0" r="r" b="b"/>
                <a:pathLst>
                  <a:path w="637" h="2811">
                    <a:moveTo>
                      <a:pt x="636" y="2810"/>
                    </a:moveTo>
                    <a:lnTo>
                      <a:pt x="485" y="0"/>
                    </a:lnTo>
                    <a:lnTo>
                      <a:pt x="150" y="0"/>
                    </a:lnTo>
                    <a:lnTo>
                      <a:pt x="0" y="2810"/>
                    </a:lnTo>
                    <a:lnTo>
                      <a:pt x="636" y="2810"/>
                    </a:lnTo>
                  </a:path>
                </a:pathLst>
              </a:custGeom>
              <a:solidFill>
                <a:srgbClr val="2323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2" name="Freeform 51"/>
              <p:cNvSpPr>
                <a:spLocks noChangeArrowheads="1"/>
              </p:cNvSpPr>
              <p:nvPr/>
            </p:nvSpPr>
            <p:spPr bwMode="auto">
              <a:xfrm>
                <a:off x="11931146" y="9602740"/>
                <a:ext cx="176780" cy="1604031"/>
              </a:xfrm>
              <a:custGeom>
                <a:avLst/>
                <a:gdLst>
                  <a:gd name="T0" fmla="*/ 0 w 312"/>
                  <a:gd name="T1" fmla="*/ 2810 h 2811"/>
                  <a:gd name="T2" fmla="*/ 311 w 312"/>
                  <a:gd name="T3" fmla="*/ 2810 h 2811"/>
                  <a:gd name="T4" fmla="*/ 160 w 312"/>
                  <a:gd name="T5" fmla="*/ 0 h 2811"/>
                  <a:gd name="T6" fmla="*/ 0 w 312"/>
                  <a:gd name="T7" fmla="*/ 0 h 2811"/>
                  <a:gd name="T8" fmla="*/ 0 w 312"/>
                  <a:gd name="T9" fmla="*/ 2810 h 2811"/>
                </a:gdLst>
                <a:ahLst/>
                <a:cxnLst>
                  <a:cxn ang="0">
                    <a:pos x="T0" y="T1"/>
                  </a:cxn>
                  <a:cxn ang="0">
                    <a:pos x="T2" y="T3"/>
                  </a:cxn>
                  <a:cxn ang="0">
                    <a:pos x="T4" y="T5"/>
                  </a:cxn>
                  <a:cxn ang="0">
                    <a:pos x="T6" y="T7"/>
                  </a:cxn>
                  <a:cxn ang="0">
                    <a:pos x="T8" y="T9"/>
                  </a:cxn>
                </a:cxnLst>
                <a:rect l="0" t="0" r="r" b="b"/>
                <a:pathLst>
                  <a:path w="312" h="2811">
                    <a:moveTo>
                      <a:pt x="0" y="2810"/>
                    </a:moveTo>
                    <a:lnTo>
                      <a:pt x="311" y="2810"/>
                    </a:lnTo>
                    <a:lnTo>
                      <a:pt x="160" y="0"/>
                    </a:lnTo>
                    <a:lnTo>
                      <a:pt x="0" y="0"/>
                    </a:lnTo>
                    <a:lnTo>
                      <a:pt x="0" y="2810"/>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3" name="Freeform 52"/>
              <p:cNvSpPr>
                <a:spLocks noChangeArrowheads="1"/>
              </p:cNvSpPr>
              <p:nvPr/>
            </p:nvSpPr>
            <p:spPr bwMode="auto">
              <a:xfrm>
                <a:off x="9829438" y="9013505"/>
                <a:ext cx="2098432" cy="2203086"/>
              </a:xfrm>
              <a:custGeom>
                <a:avLst/>
                <a:gdLst>
                  <a:gd name="T0" fmla="*/ 3673 w 3674"/>
                  <a:gd name="T1" fmla="*/ 3855 h 3856"/>
                  <a:gd name="T2" fmla="*/ 3673 w 3674"/>
                  <a:gd name="T3" fmla="*/ 3855 h 3856"/>
                  <a:gd name="T4" fmla="*/ 3673 w 3674"/>
                  <a:gd name="T5" fmla="*/ 3855 h 3856"/>
                  <a:gd name="T6" fmla="*/ 3673 w 3674"/>
                  <a:gd name="T7" fmla="*/ 3757 h 3856"/>
                  <a:gd name="T8" fmla="*/ 3673 w 3674"/>
                  <a:gd name="T9" fmla="*/ 3767 h 3856"/>
                  <a:gd name="T10" fmla="*/ 2473 w 3674"/>
                  <a:gd name="T11" fmla="*/ 11 h 3856"/>
                  <a:gd name="T12" fmla="*/ 2452 w 3674"/>
                  <a:gd name="T13" fmla="*/ 0 h 3856"/>
                  <a:gd name="T14" fmla="*/ 2447 w 3674"/>
                  <a:gd name="T15" fmla="*/ 0 h 3856"/>
                  <a:gd name="T16" fmla="*/ 1831 w 3674"/>
                  <a:gd name="T17" fmla="*/ 156 h 3856"/>
                  <a:gd name="T18" fmla="*/ 1180 w 3674"/>
                  <a:gd name="T19" fmla="*/ 316 h 3856"/>
                  <a:gd name="T20" fmla="*/ 341 w 3674"/>
                  <a:gd name="T21" fmla="*/ 1020 h 3856"/>
                  <a:gd name="T22" fmla="*/ 0 w 3674"/>
                  <a:gd name="T23" fmla="*/ 3855 h 3856"/>
                  <a:gd name="T24" fmla="*/ 3673 w 3674"/>
                  <a:gd name="T25"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4" h="3856">
                    <a:moveTo>
                      <a:pt x="3673" y="3855"/>
                    </a:moveTo>
                    <a:lnTo>
                      <a:pt x="3673" y="3855"/>
                    </a:lnTo>
                    <a:lnTo>
                      <a:pt x="3673" y="3855"/>
                    </a:lnTo>
                    <a:cubicBezTo>
                      <a:pt x="3673" y="3757"/>
                      <a:pt x="3673" y="3757"/>
                      <a:pt x="3673" y="3757"/>
                    </a:cubicBezTo>
                    <a:cubicBezTo>
                      <a:pt x="3673" y="3767"/>
                      <a:pt x="3673" y="3767"/>
                      <a:pt x="3673" y="3767"/>
                    </a:cubicBezTo>
                    <a:cubicBezTo>
                      <a:pt x="2473" y="11"/>
                      <a:pt x="2473" y="11"/>
                      <a:pt x="2473" y="11"/>
                    </a:cubicBezTo>
                    <a:cubicBezTo>
                      <a:pt x="2468" y="6"/>
                      <a:pt x="2462" y="0"/>
                      <a:pt x="2452" y="0"/>
                    </a:cubicBezTo>
                    <a:cubicBezTo>
                      <a:pt x="2452" y="0"/>
                      <a:pt x="2452" y="0"/>
                      <a:pt x="2447" y="0"/>
                    </a:cubicBezTo>
                    <a:cubicBezTo>
                      <a:pt x="2281" y="42"/>
                      <a:pt x="2054" y="98"/>
                      <a:pt x="1831" y="156"/>
                    </a:cubicBezTo>
                    <a:cubicBezTo>
                      <a:pt x="1562" y="223"/>
                      <a:pt x="1309" y="285"/>
                      <a:pt x="1180" y="316"/>
                    </a:cubicBezTo>
                    <a:cubicBezTo>
                      <a:pt x="729" y="419"/>
                      <a:pt x="372" y="725"/>
                      <a:pt x="341" y="1020"/>
                    </a:cubicBezTo>
                    <a:cubicBezTo>
                      <a:pt x="0" y="3855"/>
                      <a:pt x="0" y="3855"/>
                      <a:pt x="0" y="3855"/>
                    </a:cubicBezTo>
                    <a:lnTo>
                      <a:pt x="3673" y="385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4" name="Freeform 53"/>
              <p:cNvSpPr>
                <a:spLocks noChangeArrowheads="1"/>
              </p:cNvSpPr>
              <p:nvPr/>
            </p:nvSpPr>
            <p:spPr bwMode="auto">
              <a:xfrm>
                <a:off x="11931146" y="9013505"/>
                <a:ext cx="2095159" cy="2203086"/>
              </a:xfrm>
              <a:custGeom>
                <a:avLst/>
                <a:gdLst>
                  <a:gd name="T0" fmla="*/ 3663 w 3664"/>
                  <a:gd name="T1" fmla="*/ 3855 h 3856"/>
                  <a:gd name="T2" fmla="*/ 3663 w 3664"/>
                  <a:gd name="T3" fmla="*/ 3855 h 3856"/>
                  <a:gd name="T4" fmla="*/ 3321 w 3664"/>
                  <a:gd name="T5" fmla="*/ 1024 h 3856"/>
                  <a:gd name="T6" fmla="*/ 2483 w 3664"/>
                  <a:gd name="T7" fmla="*/ 316 h 3856"/>
                  <a:gd name="T8" fmla="*/ 1211 w 3664"/>
                  <a:gd name="T9" fmla="*/ 0 h 3856"/>
                  <a:gd name="T10" fmla="*/ 1205 w 3664"/>
                  <a:gd name="T11" fmla="*/ 0 h 3856"/>
                  <a:gd name="T12" fmla="*/ 1190 w 3664"/>
                  <a:gd name="T13" fmla="*/ 11 h 3856"/>
                  <a:gd name="T14" fmla="*/ 0 w 3664"/>
                  <a:gd name="T15" fmla="*/ 3736 h 3856"/>
                  <a:gd name="T16" fmla="*/ 0 w 3664"/>
                  <a:gd name="T17" fmla="*/ 3855 h 3856"/>
                  <a:gd name="T18" fmla="*/ 0 w 3664"/>
                  <a:gd name="T19" fmla="*/ 3855 h 3856"/>
                  <a:gd name="T20" fmla="*/ 3663 w 3664"/>
                  <a:gd name="T21"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4" h="3856">
                    <a:moveTo>
                      <a:pt x="3663" y="3855"/>
                    </a:moveTo>
                    <a:lnTo>
                      <a:pt x="3663" y="3855"/>
                    </a:lnTo>
                    <a:cubicBezTo>
                      <a:pt x="3321" y="1024"/>
                      <a:pt x="3321" y="1024"/>
                      <a:pt x="3321" y="1024"/>
                    </a:cubicBezTo>
                    <a:cubicBezTo>
                      <a:pt x="3290" y="725"/>
                      <a:pt x="2933" y="419"/>
                      <a:pt x="2483" y="316"/>
                    </a:cubicBezTo>
                    <a:cubicBezTo>
                      <a:pt x="2250" y="259"/>
                      <a:pt x="1221" y="0"/>
                      <a:pt x="1211" y="0"/>
                    </a:cubicBezTo>
                    <a:cubicBezTo>
                      <a:pt x="1211" y="0"/>
                      <a:pt x="1211" y="0"/>
                      <a:pt x="1205" y="0"/>
                    </a:cubicBezTo>
                    <a:cubicBezTo>
                      <a:pt x="1200" y="0"/>
                      <a:pt x="1190" y="6"/>
                      <a:pt x="1190" y="11"/>
                    </a:cubicBezTo>
                    <a:cubicBezTo>
                      <a:pt x="0" y="3736"/>
                      <a:pt x="0" y="3736"/>
                      <a:pt x="0" y="3736"/>
                    </a:cubicBezTo>
                    <a:cubicBezTo>
                      <a:pt x="0" y="3855"/>
                      <a:pt x="0" y="3855"/>
                      <a:pt x="0" y="3855"/>
                    </a:cubicBezTo>
                    <a:lnTo>
                      <a:pt x="0" y="3855"/>
                    </a:lnTo>
                    <a:lnTo>
                      <a:pt x="3663" y="385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grpSp>
            <p:nvGrpSpPr>
              <p:cNvPr id="95" name="Group 94"/>
              <p:cNvGrpSpPr/>
              <p:nvPr/>
            </p:nvGrpSpPr>
            <p:grpSpPr>
              <a:xfrm>
                <a:off x="10991597" y="9013505"/>
                <a:ext cx="1866003" cy="2203086"/>
                <a:chOff x="11003802" y="9090394"/>
                <a:chExt cx="2412373" cy="2848155"/>
              </a:xfrm>
              <a:solidFill>
                <a:schemeClr val="tx2"/>
              </a:solidFill>
            </p:grpSpPr>
            <p:sp>
              <p:nvSpPr>
                <p:cNvPr id="120" name="Freeform 54"/>
                <p:cNvSpPr>
                  <a:spLocks noChangeArrowheads="1"/>
                </p:cNvSpPr>
                <p:nvPr/>
              </p:nvSpPr>
              <p:spPr bwMode="auto">
                <a:xfrm>
                  <a:off x="11003802" y="9090394"/>
                  <a:ext cx="1210419" cy="2848155"/>
                </a:xfrm>
                <a:custGeom>
                  <a:avLst/>
                  <a:gdLst>
                    <a:gd name="T0" fmla="*/ 1640 w 1641"/>
                    <a:gd name="T1" fmla="*/ 3767 h 3856"/>
                    <a:gd name="T2" fmla="*/ 1640 w 1641"/>
                    <a:gd name="T3" fmla="*/ 3767 h 3856"/>
                    <a:gd name="T4" fmla="*/ 440 w 1641"/>
                    <a:gd name="T5" fmla="*/ 11 h 3856"/>
                    <a:gd name="T6" fmla="*/ 419 w 1641"/>
                    <a:gd name="T7" fmla="*/ 0 h 3856"/>
                    <a:gd name="T8" fmla="*/ 414 w 1641"/>
                    <a:gd name="T9" fmla="*/ 0 h 3856"/>
                    <a:gd name="T10" fmla="*/ 83 w 1641"/>
                    <a:gd name="T11" fmla="*/ 83 h 3856"/>
                    <a:gd name="T12" fmla="*/ 0 w 1641"/>
                    <a:gd name="T13" fmla="*/ 658 h 3856"/>
                    <a:gd name="T14" fmla="*/ 275 w 1641"/>
                    <a:gd name="T15" fmla="*/ 932 h 3856"/>
                    <a:gd name="T16" fmla="*/ 57 w 1641"/>
                    <a:gd name="T17" fmla="*/ 1149 h 3856"/>
                    <a:gd name="T18" fmla="*/ 1262 w 1641"/>
                    <a:gd name="T19" fmla="*/ 3855 h 3856"/>
                    <a:gd name="T20" fmla="*/ 1640 w 1641"/>
                    <a:gd name="T21" fmla="*/ 3855 h 3856"/>
                    <a:gd name="T22" fmla="*/ 1640 w 1641"/>
                    <a:gd name="T23" fmla="*/ 376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1" h="3856">
                      <a:moveTo>
                        <a:pt x="1640" y="3767"/>
                      </a:moveTo>
                      <a:lnTo>
                        <a:pt x="1640" y="3767"/>
                      </a:lnTo>
                      <a:cubicBezTo>
                        <a:pt x="440" y="11"/>
                        <a:pt x="440" y="11"/>
                        <a:pt x="440" y="11"/>
                      </a:cubicBezTo>
                      <a:cubicBezTo>
                        <a:pt x="435" y="6"/>
                        <a:pt x="429" y="0"/>
                        <a:pt x="419" y="0"/>
                      </a:cubicBezTo>
                      <a:cubicBezTo>
                        <a:pt x="419" y="0"/>
                        <a:pt x="419" y="0"/>
                        <a:pt x="414" y="0"/>
                      </a:cubicBezTo>
                      <a:cubicBezTo>
                        <a:pt x="321" y="21"/>
                        <a:pt x="207" y="52"/>
                        <a:pt x="83" y="83"/>
                      </a:cubicBezTo>
                      <a:cubicBezTo>
                        <a:pt x="0" y="658"/>
                        <a:pt x="0" y="658"/>
                        <a:pt x="0" y="658"/>
                      </a:cubicBezTo>
                      <a:cubicBezTo>
                        <a:pt x="275" y="932"/>
                        <a:pt x="275" y="932"/>
                        <a:pt x="275" y="932"/>
                      </a:cubicBezTo>
                      <a:cubicBezTo>
                        <a:pt x="57" y="1149"/>
                        <a:pt x="57" y="1149"/>
                        <a:pt x="57" y="1149"/>
                      </a:cubicBezTo>
                      <a:cubicBezTo>
                        <a:pt x="1262" y="3855"/>
                        <a:pt x="1262" y="3855"/>
                        <a:pt x="1262" y="3855"/>
                      </a:cubicBezTo>
                      <a:cubicBezTo>
                        <a:pt x="1640" y="3855"/>
                        <a:pt x="1640" y="3855"/>
                        <a:pt x="1640" y="3855"/>
                      </a:cubicBezTo>
                      <a:lnTo>
                        <a:pt x="1640" y="3767"/>
                      </a:lnTo>
                    </a:path>
                  </a:pathLst>
                </a:custGeom>
                <a:grpFill/>
                <a:ln>
                  <a:noFill/>
                </a:ln>
                <a:effectLst/>
                <a:extLst/>
              </p:spPr>
              <p:txBody>
                <a:bodyPr wrap="none" anchor="ctr"/>
                <a:lstStyle/>
                <a:p>
                  <a:pPr>
                    <a:defRPr/>
                  </a:pPr>
                  <a:endParaRPr lang="fr-FR" sz="644" dirty="0"/>
                </a:p>
              </p:txBody>
            </p:sp>
            <p:sp>
              <p:nvSpPr>
                <p:cNvPr id="121" name="Freeform 55"/>
                <p:cNvSpPr>
                  <a:spLocks noChangeArrowheads="1"/>
                </p:cNvSpPr>
                <p:nvPr/>
              </p:nvSpPr>
              <p:spPr bwMode="auto">
                <a:xfrm>
                  <a:off x="12214221" y="9090394"/>
                  <a:ext cx="1201954" cy="2848155"/>
                </a:xfrm>
                <a:custGeom>
                  <a:avLst/>
                  <a:gdLst>
                    <a:gd name="T0" fmla="*/ 1351 w 1625"/>
                    <a:gd name="T1" fmla="*/ 932 h 3856"/>
                    <a:gd name="T2" fmla="*/ 1351 w 1625"/>
                    <a:gd name="T3" fmla="*/ 932 h 3856"/>
                    <a:gd name="T4" fmla="*/ 1624 w 1625"/>
                    <a:gd name="T5" fmla="*/ 658 h 3856"/>
                    <a:gd name="T6" fmla="*/ 1542 w 1625"/>
                    <a:gd name="T7" fmla="*/ 78 h 3856"/>
                    <a:gd name="T8" fmla="*/ 1222 w 1625"/>
                    <a:gd name="T9" fmla="*/ 0 h 3856"/>
                    <a:gd name="T10" fmla="*/ 1216 w 1625"/>
                    <a:gd name="T11" fmla="*/ 0 h 3856"/>
                    <a:gd name="T12" fmla="*/ 1201 w 1625"/>
                    <a:gd name="T13" fmla="*/ 16 h 3856"/>
                    <a:gd name="T14" fmla="*/ 0 w 1625"/>
                    <a:gd name="T15" fmla="*/ 3767 h 3856"/>
                    <a:gd name="T16" fmla="*/ 0 w 1625"/>
                    <a:gd name="T17" fmla="*/ 3855 h 3856"/>
                    <a:gd name="T18" fmla="*/ 378 w 1625"/>
                    <a:gd name="T19" fmla="*/ 3855 h 3856"/>
                    <a:gd name="T20" fmla="*/ 1578 w 1625"/>
                    <a:gd name="T21" fmla="*/ 1159 h 3856"/>
                    <a:gd name="T22" fmla="*/ 1351 w 1625"/>
                    <a:gd name="T23" fmla="*/ 932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5" h="3856">
                      <a:moveTo>
                        <a:pt x="1351" y="932"/>
                      </a:moveTo>
                      <a:lnTo>
                        <a:pt x="1351" y="932"/>
                      </a:lnTo>
                      <a:cubicBezTo>
                        <a:pt x="1624" y="658"/>
                        <a:pt x="1624" y="658"/>
                        <a:pt x="1624" y="658"/>
                      </a:cubicBezTo>
                      <a:cubicBezTo>
                        <a:pt x="1542" y="78"/>
                        <a:pt x="1542" y="78"/>
                        <a:pt x="1542" y="78"/>
                      </a:cubicBezTo>
                      <a:cubicBezTo>
                        <a:pt x="1361" y="31"/>
                        <a:pt x="1226" y="0"/>
                        <a:pt x="1222" y="0"/>
                      </a:cubicBezTo>
                      <a:cubicBezTo>
                        <a:pt x="1222" y="0"/>
                        <a:pt x="1222" y="0"/>
                        <a:pt x="1216" y="0"/>
                      </a:cubicBezTo>
                      <a:cubicBezTo>
                        <a:pt x="1211" y="0"/>
                        <a:pt x="1201" y="6"/>
                        <a:pt x="1201" y="16"/>
                      </a:cubicBezTo>
                      <a:cubicBezTo>
                        <a:pt x="0" y="3767"/>
                        <a:pt x="0" y="3767"/>
                        <a:pt x="0" y="3767"/>
                      </a:cubicBezTo>
                      <a:cubicBezTo>
                        <a:pt x="0" y="3855"/>
                        <a:pt x="0" y="3855"/>
                        <a:pt x="0" y="3855"/>
                      </a:cubicBezTo>
                      <a:cubicBezTo>
                        <a:pt x="378" y="3855"/>
                        <a:pt x="378" y="3855"/>
                        <a:pt x="378" y="3855"/>
                      </a:cubicBezTo>
                      <a:cubicBezTo>
                        <a:pt x="1578" y="1159"/>
                        <a:pt x="1578" y="1159"/>
                        <a:pt x="1578" y="1159"/>
                      </a:cubicBezTo>
                      <a:lnTo>
                        <a:pt x="1351" y="932"/>
                      </a:lnTo>
                    </a:path>
                  </a:pathLst>
                </a:custGeom>
                <a:grpFill/>
                <a:ln>
                  <a:noFill/>
                </a:ln>
                <a:effectLst/>
                <a:extLst/>
              </p:spPr>
              <p:txBody>
                <a:bodyPr wrap="none" anchor="ctr"/>
                <a:lstStyle/>
                <a:p>
                  <a:pPr>
                    <a:defRPr/>
                  </a:pPr>
                  <a:endParaRPr lang="fr-FR" sz="644" dirty="0"/>
                </a:p>
              </p:txBody>
            </p:sp>
          </p:grpSp>
          <p:sp>
            <p:nvSpPr>
              <p:cNvPr id="96" name="Freeform 56"/>
              <p:cNvSpPr>
                <a:spLocks noChangeArrowheads="1"/>
              </p:cNvSpPr>
              <p:nvPr/>
            </p:nvSpPr>
            <p:spPr bwMode="auto">
              <a:xfrm>
                <a:off x="10523461" y="10489867"/>
                <a:ext cx="294633" cy="726724"/>
              </a:xfrm>
              <a:custGeom>
                <a:avLst/>
                <a:gdLst>
                  <a:gd name="T0" fmla="*/ 99 w 514"/>
                  <a:gd name="T1" fmla="*/ 1273 h 1274"/>
                  <a:gd name="T2" fmla="*/ 0 w 514"/>
                  <a:gd name="T3" fmla="*/ 0 h 1274"/>
                  <a:gd name="T4" fmla="*/ 513 w 514"/>
                  <a:gd name="T5" fmla="*/ 1273 h 1274"/>
                  <a:gd name="T6" fmla="*/ 99 w 514"/>
                  <a:gd name="T7" fmla="*/ 1273 h 1274"/>
                </a:gdLst>
                <a:ahLst/>
                <a:cxnLst>
                  <a:cxn ang="0">
                    <a:pos x="T0" y="T1"/>
                  </a:cxn>
                  <a:cxn ang="0">
                    <a:pos x="T2" y="T3"/>
                  </a:cxn>
                  <a:cxn ang="0">
                    <a:pos x="T4" y="T5"/>
                  </a:cxn>
                  <a:cxn ang="0">
                    <a:pos x="T6" y="T7"/>
                  </a:cxn>
                </a:cxnLst>
                <a:rect l="0" t="0" r="r" b="b"/>
                <a:pathLst>
                  <a:path w="514" h="1274">
                    <a:moveTo>
                      <a:pt x="99" y="1273"/>
                    </a:moveTo>
                    <a:lnTo>
                      <a:pt x="0" y="0"/>
                    </a:lnTo>
                    <a:lnTo>
                      <a:pt x="513" y="1273"/>
                    </a:lnTo>
                    <a:lnTo>
                      <a:pt x="99" y="1273"/>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7" name="Freeform 57"/>
              <p:cNvSpPr>
                <a:spLocks noChangeArrowheads="1"/>
              </p:cNvSpPr>
              <p:nvPr/>
            </p:nvSpPr>
            <p:spPr bwMode="auto">
              <a:xfrm>
                <a:off x="13004916" y="10489867"/>
                <a:ext cx="297905" cy="726724"/>
              </a:xfrm>
              <a:custGeom>
                <a:avLst/>
                <a:gdLst>
                  <a:gd name="T0" fmla="*/ 420 w 519"/>
                  <a:gd name="T1" fmla="*/ 1273 h 1274"/>
                  <a:gd name="T2" fmla="*/ 518 w 519"/>
                  <a:gd name="T3" fmla="*/ 0 h 1274"/>
                  <a:gd name="T4" fmla="*/ 0 w 519"/>
                  <a:gd name="T5" fmla="*/ 1273 h 1274"/>
                  <a:gd name="T6" fmla="*/ 420 w 519"/>
                  <a:gd name="T7" fmla="*/ 1273 h 1274"/>
                </a:gdLst>
                <a:ahLst/>
                <a:cxnLst>
                  <a:cxn ang="0">
                    <a:pos x="T0" y="T1"/>
                  </a:cxn>
                  <a:cxn ang="0">
                    <a:pos x="T2" y="T3"/>
                  </a:cxn>
                  <a:cxn ang="0">
                    <a:pos x="T4" y="T5"/>
                  </a:cxn>
                  <a:cxn ang="0">
                    <a:pos x="T6" y="T7"/>
                  </a:cxn>
                </a:cxnLst>
                <a:rect l="0" t="0" r="r" b="b"/>
                <a:pathLst>
                  <a:path w="519" h="1274">
                    <a:moveTo>
                      <a:pt x="420" y="1273"/>
                    </a:moveTo>
                    <a:lnTo>
                      <a:pt x="518" y="0"/>
                    </a:lnTo>
                    <a:lnTo>
                      <a:pt x="0" y="1273"/>
                    </a:lnTo>
                    <a:lnTo>
                      <a:pt x="420" y="1273"/>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8" name="Freeform 58"/>
              <p:cNvSpPr>
                <a:spLocks noChangeArrowheads="1"/>
              </p:cNvSpPr>
              <p:nvPr/>
            </p:nvSpPr>
            <p:spPr bwMode="auto">
              <a:xfrm>
                <a:off x="12428747" y="10696099"/>
                <a:ext cx="697295" cy="121122"/>
              </a:xfrm>
              <a:custGeom>
                <a:avLst/>
                <a:gdLst>
                  <a:gd name="T0" fmla="*/ 1221 w 1222"/>
                  <a:gd name="T1" fmla="*/ 207 h 208"/>
                  <a:gd name="T2" fmla="*/ 0 w 1222"/>
                  <a:gd name="T3" fmla="*/ 207 h 208"/>
                  <a:gd name="T4" fmla="*/ 0 w 1222"/>
                  <a:gd name="T5" fmla="*/ 0 h 208"/>
                  <a:gd name="T6" fmla="*/ 1221 w 1222"/>
                  <a:gd name="T7" fmla="*/ 0 h 208"/>
                  <a:gd name="T8" fmla="*/ 1221 w 1222"/>
                  <a:gd name="T9" fmla="*/ 207 h 208"/>
                </a:gdLst>
                <a:ahLst/>
                <a:cxnLst>
                  <a:cxn ang="0">
                    <a:pos x="T0" y="T1"/>
                  </a:cxn>
                  <a:cxn ang="0">
                    <a:pos x="T2" y="T3"/>
                  </a:cxn>
                  <a:cxn ang="0">
                    <a:pos x="T4" y="T5"/>
                  </a:cxn>
                  <a:cxn ang="0">
                    <a:pos x="T6" y="T7"/>
                  </a:cxn>
                  <a:cxn ang="0">
                    <a:pos x="T8" y="T9"/>
                  </a:cxn>
                </a:cxnLst>
                <a:rect l="0" t="0" r="r" b="b"/>
                <a:pathLst>
                  <a:path w="1222" h="208">
                    <a:moveTo>
                      <a:pt x="1221" y="207"/>
                    </a:moveTo>
                    <a:lnTo>
                      <a:pt x="0" y="207"/>
                    </a:lnTo>
                    <a:lnTo>
                      <a:pt x="0" y="0"/>
                    </a:lnTo>
                    <a:lnTo>
                      <a:pt x="1221" y="0"/>
                    </a:lnTo>
                    <a:lnTo>
                      <a:pt x="1221" y="20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9" name="Freeform 59"/>
              <p:cNvSpPr>
                <a:spLocks noChangeArrowheads="1"/>
              </p:cNvSpPr>
              <p:nvPr/>
            </p:nvSpPr>
            <p:spPr bwMode="auto">
              <a:xfrm>
                <a:off x="11417176" y="8836733"/>
                <a:ext cx="1018118" cy="294618"/>
              </a:xfrm>
              <a:custGeom>
                <a:avLst/>
                <a:gdLst>
                  <a:gd name="T0" fmla="*/ 890 w 1781"/>
                  <a:gd name="T1" fmla="*/ 517 h 518"/>
                  <a:gd name="T2" fmla="*/ 0 w 1781"/>
                  <a:gd name="T3" fmla="*/ 0 h 518"/>
                  <a:gd name="T4" fmla="*/ 1780 w 1781"/>
                  <a:gd name="T5" fmla="*/ 0 h 518"/>
                  <a:gd name="T6" fmla="*/ 890 w 1781"/>
                  <a:gd name="T7" fmla="*/ 517 h 518"/>
                </a:gdLst>
                <a:ahLst/>
                <a:cxnLst>
                  <a:cxn ang="0">
                    <a:pos x="T0" y="T1"/>
                  </a:cxn>
                  <a:cxn ang="0">
                    <a:pos x="T2" y="T3"/>
                  </a:cxn>
                  <a:cxn ang="0">
                    <a:pos x="T4" y="T5"/>
                  </a:cxn>
                  <a:cxn ang="0">
                    <a:pos x="T6" y="T7"/>
                  </a:cxn>
                </a:cxnLst>
                <a:rect l="0" t="0" r="r" b="b"/>
                <a:pathLst>
                  <a:path w="1781" h="518">
                    <a:moveTo>
                      <a:pt x="890" y="517"/>
                    </a:moveTo>
                    <a:lnTo>
                      <a:pt x="0" y="0"/>
                    </a:lnTo>
                    <a:lnTo>
                      <a:pt x="1780" y="0"/>
                    </a:lnTo>
                    <a:lnTo>
                      <a:pt x="890" y="517"/>
                    </a:lnTo>
                  </a:path>
                </a:pathLst>
              </a:custGeom>
              <a:solidFill>
                <a:srgbClr val="B3B3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0" name="Freeform 60"/>
              <p:cNvSpPr>
                <a:spLocks noChangeArrowheads="1"/>
              </p:cNvSpPr>
              <p:nvPr/>
            </p:nvSpPr>
            <p:spPr bwMode="auto">
              <a:xfrm>
                <a:off x="11034156" y="6519074"/>
                <a:ext cx="1793981" cy="2186718"/>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1" name="Freeform 61"/>
              <p:cNvSpPr>
                <a:spLocks noChangeArrowheads="1"/>
              </p:cNvSpPr>
              <p:nvPr/>
            </p:nvSpPr>
            <p:spPr bwMode="auto">
              <a:xfrm>
                <a:off x="11034156" y="6519074"/>
                <a:ext cx="896990" cy="2186718"/>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2" name="Freeform 62"/>
              <p:cNvSpPr>
                <a:spLocks noChangeArrowheads="1"/>
              </p:cNvSpPr>
              <p:nvPr/>
            </p:nvSpPr>
            <p:spPr bwMode="auto">
              <a:xfrm>
                <a:off x="11263315" y="6672931"/>
                <a:ext cx="1338938" cy="654705"/>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3" name="Freeform 63"/>
              <p:cNvSpPr>
                <a:spLocks noChangeArrowheads="1"/>
              </p:cNvSpPr>
              <p:nvPr/>
            </p:nvSpPr>
            <p:spPr bwMode="auto">
              <a:xfrm>
                <a:off x="11263315" y="6672931"/>
                <a:ext cx="667831" cy="654705"/>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4" name="Freeform 64"/>
              <p:cNvSpPr>
                <a:spLocks noChangeArrowheads="1"/>
              </p:cNvSpPr>
              <p:nvPr/>
            </p:nvSpPr>
            <p:spPr bwMode="auto">
              <a:xfrm>
                <a:off x="11384439" y="7334184"/>
                <a:ext cx="1096686" cy="1371608"/>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5" name="Freeform 65"/>
              <p:cNvSpPr>
                <a:spLocks noChangeArrowheads="1"/>
              </p:cNvSpPr>
              <p:nvPr/>
            </p:nvSpPr>
            <p:spPr bwMode="auto">
              <a:xfrm>
                <a:off x="11034156" y="6519074"/>
                <a:ext cx="1793981" cy="2186718"/>
              </a:xfrm>
              <a:custGeom>
                <a:avLst/>
                <a:gdLst>
                  <a:gd name="T0" fmla="*/ 1568 w 3142"/>
                  <a:gd name="T1" fmla="*/ 0 h 3829"/>
                  <a:gd name="T2" fmla="*/ 1568 w 3142"/>
                  <a:gd name="T3" fmla="*/ 0 h 3829"/>
                  <a:gd name="T4" fmla="*/ 192 w 3142"/>
                  <a:gd name="T5" fmla="*/ 1748 h 3829"/>
                  <a:gd name="T6" fmla="*/ 560 w 3142"/>
                  <a:gd name="T7" fmla="*/ 2437 h 3829"/>
                  <a:gd name="T8" fmla="*/ 1191 w 3142"/>
                  <a:gd name="T9" fmla="*/ 3818 h 3829"/>
                  <a:gd name="T10" fmla="*/ 1951 w 3142"/>
                  <a:gd name="T11" fmla="*/ 3828 h 3829"/>
                  <a:gd name="T12" fmla="*/ 2531 w 3142"/>
                  <a:gd name="T13" fmla="*/ 2488 h 3829"/>
                  <a:gd name="T14" fmla="*/ 2950 w 3142"/>
                  <a:gd name="T15" fmla="*/ 1748 h 3829"/>
                  <a:gd name="T16" fmla="*/ 1568 w 3142"/>
                  <a:gd name="T17" fmla="*/ 0 h 3829"/>
                  <a:gd name="T18" fmla="*/ 2877 w 3142"/>
                  <a:gd name="T19" fmla="*/ 1733 h 3829"/>
                  <a:gd name="T20" fmla="*/ 2877 w 3142"/>
                  <a:gd name="T21" fmla="*/ 1733 h 3829"/>
                  <a:gd name="T22" fmla="*/ 2479 w 3142"/>
                  <a:gd name="T23" fmla="*/ 2437 h 3829"/>
                  <a:gd name="T24" fmla="*/ 1894 w 3142"/>
                  <a:gd name="T25" fmla="*/ 3771 h 3829"/>
                  <a:gd name="T26" fmla="*/ 1243 w 3142"/>
                  <a:gd name="T27" fmla="*/ 3766 h 3829"/>
                  <a:gd name="T28" fmla="*/ 611 w 3142"/>
                  <a:gd name="T29" fmla="*/ 2389 h 3829"/>
                  <a:gd name="T30" fmla="*/ 259 w 3142"/>
                  <a:gd name="T31" fmla="*/ 1733 h 3829"/>
                  <a:gd name="T32" fmla="*/ 529 w 3142"/>
                  <a:gd name="T33" fmla="*/ 558 h 3829"/>
                  <a:gd name="T34" fmla="*/ 1568 w 3142"/>
                  <a:gd name="T35" fmla="*/ 72 h 3829"/>
                  <a:gd name="T36" fmla="*/ 2608 w 3142"/>
                  <a:gd name="T37" fmla="*/ 558 h 3829"/>
                  <a:gd name="T38" fmla="*/ 2877 w 3142"/>
                  <a:gd name="T39" fmla="*/ 1733 h 3829"/>
                  <a:gd name="T40" fmla="*/ 1568 w 3142"/>
                  <a:gd name="T41" fmla="*/ 0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2" h="3829">
                    <a:moveTo>
                      <a:pt x="1568" y="0"/>
                    </a:moveTo>
                    <a:lnTo>
                      <a:pt x="1568" y="0"/>
                    </a:lnTo>
                    <a:cubicBezTo>
                      <a:pt x="596" y="0"/>
                      <a:pt x="0" y="890"/>
                      <a:pt x="192" y="1748"/>
                    </a:cubicBezTo>
                    <a:cubicBezTo>
                      <a:pt x="249" y="2023"/>
                      <a:pt x="389" y="2256"/>
                      <a:pt x="560" y="2437"/>
                    </a:cubicBezTo>
                    <a:cubicBezTo>
                      <a:pt x="1082" y="2980"/>
                      <a:pt x="1191" y="3818"/>
                      <a:pt x="1191" y="3818"/>
                    </a:cubicBezTo>
                    <a:cubicBezTo>
                      <a:pt x="1951" y="3828"/>
                      <a:pt x="1951" y="3828"/>
                      <a:pt x="1951" y="3828"/>
                    </a:cubicBezTo>
                    <a:cubicBezTo>
                      <a:pt x="1951" y="3828"/>
                      <a:pt x="1982" y="3057"/>
                      <a:pt x="2531" y="2488"/>
                    </a:cubicBezTo>
                    <a:cubicBezTo>
                      <a:pt x="2717" y="2291"/>
                      <a:pt x="2883" y="2048"/>
                      <a:pt x="2950" y="1748"/>
                    </a:cubicBezTo>
                    <a:cubicBezTo>
                      <a:pt x="3141" y="890"/>
                      <a:pt x="2546" y="0"/>
                      <a:pt x="1568" y="0"/>
                    </a:cubicBezTo>
                    <a:lnTo>
                      <a:pt x="2877" y="1733"/>
                    </a:lnTo>
                    <a:lnTo>
                      <a:pt x="2877" y="1733"/>
                    </a:lnTo>
                    <a:cubicBezTo>
                      <a:pt x="2825" y="1987"/>
                      <a:pt x="2691" y="2214"/>
                      <a:pt x="2479" y="2437"/>
                    </a:cubicBezTo>
                    <a:cubicBezTo>
                      <a:pt x="2003" y="2928"/>
                      <a:pt x="1884" y="3590"/>
                      <a:pt x="1894" y="3771"/>
                    </a:cubicBezTo>
                    <a:cubicBezTo>
                      <a:pt x="1243" y="3766"/>
                      <a:pt x="1243" y="3766"/>
                      <a:pt x="1243" y="3766"/>
                    </a:cubicBezTo>
                    <a:cubicBezTo>
                      <a:pt x="1237" y="3585"/>
                      <a:pt x="1066" y="2861"/>
                      <a:pt x="611" y="2389"/>
                    </a:cubicBezTo>
                    <a:cubicBezTo>
                      <a:pt x="435" y="2204"/>
                      <a:pt x="316" y="1981"/>
                      <a:pt x="259" y="1733"/>
                    </a:cubicBezTo>
                    <a:cubicBezTo>
                      <a:pt x="171" y="1319"/>
                      <a:pt x="269" y="884"/>
                      <a:pt x="529" y="558"/>
                    </a:cubicBezTo>
                    <a:cubicBezTo>
                      <a:pt x="782" y="248"/>
                      <a:pt x="1149" y="72"/>
                      <a:pt x="1568" y="72"/>
                    </a:cubicBezTo>
                    <a:cubicBezTo>
                      <a:pt x="1988" y="72"/>
                      <a:pt x="2360" y="248"/>
                      <a:pt x="2608" y="558"/>
                    </a:cubicBezTo>
                    <a:cubicBezTo>
                      <a:pt x="2867" y="884"/>
                      <a:pt x="2970" y="1319"/>
                      <a:pt x="2877" y="1733"/>
                    </a:cubicBezTo>
                    <a:lnTo>
                      <a:pt x="1568" y="0"/>
                    </a:lnTo>
                  </a:path>
                </a:pathLst>
              </a:custGeom>
              <a:solidFill>
                <a:srgbClr val="F0F0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6" name="Freeform 66"/>
              <p:cNvSpPr>
                <a:spLocks noChangeArrowheads="1"/>
              </p:cNvSpPr>
              <p:nvPr/>
            </p:nvSpPr>
            <p:spPr bwMode="auto">
              <a:xfrm>
                <a:off x="11692165" y="8663238"/>
                <a:ext cx="471411" cy="38954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7" name="Freeform 67"/>
              <p:cNvSpPr>
                <a:spLocks noChangeArrowheads="1"/>
              </p:cNvSpPr>
              <p:nvPr/>
            </p:nvSpPr>
            <p:spPr bwMode="auto">
              <a:xfrm>
                <a:off x="11724903" y="8673057"/>
                <a:ext cx="405938" cy="91658"/>
              </a:xfrm>
              <a:custGeom>
                <a:avLst/>
                <a:gdLst>
                  <a:gd name="T0" fmla="*/ 709 w 715"/>
                  <a:gd name="T1" fmla="*/ 37 h 157"/>
                  <a:gd name="T2" fmla="*/ 709 w 715"/>
                  <a:gd name="T3" fmla="*/ 37 h 157"/>
                  <a:gd name="T4" fmla="*/ 678 w 715"/>
                  <a:gd name="T5" fmla="*/ 73 h 157"/>
                  <a:gd name="T6" fmla="*/ 41 w 715"/>
                  <a:gd name="T7" fmla="*/ 156 h 157"/>
                  <a:gd name="T8" fmla="*/ 5 w 715"/>
                  <a:gd name="T9" fmla="*/ 125 h 157"/>
                  <a:gd name="T10" fmla="*/ 37 w 715"/>
                  <a:gd name="T11" fmla="*/ 83 h 157"/>
                  <a:gd name="T12" fmla="*/ 673 w 715"/>
                  <a:gd name="T13" fmla="*/ 6 h 157"/>
                  <a:gd name="T14" fmla="*/ 709 w 715"/>
                  <a:gd name="T15" fmla="*/ 3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7">
                    <a:moveTo>
                      <a:pt x="709" y="37"/>
                    </a:moveTo>
                    <a:lnTo>
                      <a:pt x="709" y="37"/>
                    </a:lnTo>
                    <a:cubicBezTo>
                      <a:pt x="714" y="52"/>
                      <a:pt x="699" y="73"/>
                      <a:pt x="678" y="73"/>
                    </a:cubicBezTo>
                    <a:cubicBezTo>
                      <a:pt x="41" y="156"/>
                      <a:pt x="41" y="156"/>
                      <a:pt x="41" y="156"/>
                    </a:cubicBezTo>
                    <a:cubicBezTo>
                      <a:pt x="26" y="156"/>
                      <a:pt x="5" y="145"/>
                      <a:pt x="5" y="125"/>
                    </a:cubicBezTo>
                    <a:cubicBezTo>
                      <a:pt x="0" y="104"/>
                      <a:pt x="16" y="88"/>
                      <a:pt x="37" y="83"/>
                    </a:cubicBezTo>
                    <a:cubicBezTo>
                      <a:pt x="673" y="6"/>
                      <a:pt x="673" y="6"/>
                      <a:pt x="673" y="6"/>
                    </a:cubicBezTo>
                    <a:cubicBezTo>
                      <a:pt x="688" y="0"/>
                      <a:pt x="709" y="16"/>
                      <a:pt x="709" y="37"/>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8" name="Freeform 68"/>
              <p:cNvSpPr>
                <a:spLocks noChangeArrowheads="1"/>
              </p:cNvSpPr>
              <p:nvPr/>
            </p:nvSpPr>
            <p:spPr bwMode="auto">
              <a:xfrm>
                <a:off x="11724903" y="8758169"/>
                <a:ext cx="405938" cy="88386"/>
              </a:xfrm>
              <a:custGeom>
                <a:avLst/>
                <a:gdLst>
                  <a:gd name="T0" fmla="*/ 709 w 715"/>
                  <a:gd name="T1" fmla="*/ 32 h 156"/>
                  <a:gd name="T2" fmla="*/ 709 w 715"/>
                  <a:gd name="T3" fmla="*/ 32 h 156"/>
                  <a:gd name="T4" fmla="*/ 678 w 715"/>
                  <a:gd name="T5" fmla="*/ 73 h 156"/>
                  <a:gd name="T6" fmla="*/ 41 w 715"/>
                  <a:gd name="T7" fmla="*/ 155 h 156"/>
                  <a:gd name="T8" fmla="*/ 5 w 715"/>
                  <a:gd name="T9" fmla="*/ 124 h 156"/>
                  <a:gd name="T10" fmla="*/ 37 w 715"/>
                  <a:gd name="T11" fmla="*/ 88 h 156"/>
                  <a:gd name="T12" fmla="*/ 673 w 715"/>
                  <a:gd name="T13" fmla="*/ 0 h 156"/>
                  <a:gd name="T14" fmla="*/ 709 w 715"/>
                  <a:gd name="T15" fmla="*/ 3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2"/>
                    </a:moveTo>
                    <a:lnTo>
                      <a:pt x="709" y="32"/>
                    </a:lnTo>
                    <a:cubicBezTo>
                      <a:pt x="714" y="52"/>
                      <a:pt x="699" y="73"/>
                      <a:pt x="678" y="73"/>
                    </a:cubicBezTo>
                    <a:cubicBezTo>
                      <a:pt x="41" y="155"/>
                      <a:pt x="41" y="155"/>
                      <a:pt x="41" y="155"/>
                    </a:cubicBezTo>
                    <a:cubicBezTo>
                      <a:pt x="26" y="155"/>
                      <a:pt x="5" y="145"/>
                      <a:pt x="5" y="124"/>
                    </a:cubicBezTo>
                    <a:cubicBezTo>
                      <a:pt x="0" y="109"/>
                      <a:pt x="16" y="88"/>
                      <a:pt x="37" y="88"/>
                    </a:cubicBezTo>
                    <a:cubicBezTo>
                      <a:pt x="673" y="0"/>
                      <a:pt x="673" y="0"/>
                      <a:pt x="673" y="0"/>
                    </a:cubicBezTo>
                    <a:cubicBezTo>
                      <a:pt x="688" y="0"/>
                      <a:pt x="709" y="15"/>
                      <a:pt x="709" y="32"/>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9" name="Freeform 69"/>
              <p:cNvSpPr>
                <a:spLocks noChangeArrowheads="1"/>
              </p:cNvSpPr>
              <p:nvPr/>
            </p:nvSpPr>
            <p:spPr bwMode="auto">
              <a:xfrm>
                <a:off x="11724903" y="8836733"/>
                <a:ext cx="405938" cy="88386"/>
              </a:xfrm>
              <a:custGeom>
                <a:avLst/>
                <a:gdLst>
                  <a:gd name="T0" fmla="*/ 709 w 715"/>
                  <a:gd name="T1" fmla="*/ 36 h 156"/>
                  <a:gd name="T2" fmla="*/ 709 w 715"/>
                  <a:gd name="T3" fmla="*/ 36 h 156"/>
                  <a:gd name="T4" fmla="*/ 678 w 715"/>
                  <a:gd name="T5" fmla="*/ 72 h 156"/>
                  <a:gd name="T6" fmla="*/ 41 w 715"/>
                  <a:gd name="T7" fmla="*/ 155 h 156"/>
                  <a:gd name="T8" fmla="*/ 5 w 715"/>
                  <a:gd name="T9" fmla="*/ 124 h 156"/>
                  <a:gd name="T10" fmla="*/ 37 w 715"/>
                  <a:gd name="T11" fmla="*/ 83 h 156"/>
                  <a:gd name="T12" fmla="*/ 673 w 715"/>
                  <a:gd name="T13" fmla="*/ 5 h 156"/>
                  <a:gd name="T14" fmla="*/ 709 w 715"/>
                  <a:gd name="T15" fmla="*/ 3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6"/>
                    </a:moveTo>
                    <a:lnTo>
                      <a:pt x="709" y="36"/>
                    </a:lnTo>
                    <a:cubicBezTo>
                      <a:pt x="714" y="52"/>
                      <a:pt x="699" y="72"/>
                      <a:pt x="678" y="72"/>
                    </a:cubicBezTo>
                    <a:cubicBezTo>
                      <a:pt x="41" y="155"/>
                      <a:pt x="41" y="155"/>
                      <a:pt x="41" y="155"/>
                    </a:cubicBezTo>
                    <a:cubicBezTo>
                      <a:pt x="26" y="155"/>
                      <a:pt x="5" y="145"/>
                      <a:pt x="5" y="124"/>
                    </a:cubicBezTo>
                    <a:cubicBezTo>
                      <a:pt x="0" y="103"/>
                      <a:pt x="16" y="88"/>
                      <a:pt x="37" y="83"/>
                    </a:cubicBezTo>
                    <a:cubicBezTo>
                      <a:pt x="673" y="5"/>
                      <a:pt x="673" y="5"/>
                      <a:pt x="673" y="5"/>
                    </a:cubicBezTo>
                    <a:cubicBezTo>
                      <a:pt x="688" y="0"/>
                      <a:pt x="709" y="16"/>
                      <a:pt x="709" y="36"/>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0" name="Freeform 70"/>
              <p:cNvSpPr>
                <a:spLocks noChangeArrowheads="1"/>
              </p:cNvSpPr>
              <p:nvPr/>
            </p:nvSpPr>
            <p:spPr bwMode="auto">
              <a:xfrm>
                <a:off x="10307397" y="5726880"/>
                <a:ext cx="3273689" cy="2998554"/>
              </a:xfrm>
              <a:custGeom>
                <a:avLst/>
                <a:gdLst>
                  <a:gd name="T0" fmla="*/ 5728 w 5729"/>
                  <a:gd name="T1" fmla="*/ 2856 h 5247"/>
                  <a:gd name="T2" fmla="*/ 5728 w 5729"/>
                  <a:gd name="T3" fmla="*/ 2856 h 5247"/>
                  <a:gd name="T4" fmla="*/ 5138 w 5729"/>
                  <a:gd name="T5" fmla="*/ 2256 h 5247"/>
                  <a:gd name="T6" fmla="*/ 5376 w 5729"/>
                  <a:gd name="T7" fmla="*/ 1453 h 5247"/>
                  <a:gd name="T8" fmla="*/ 4558 w 5729"/>
                  <a:gd name="T9" fmla="*/ 1216 h 5247"/>
                  <a:gd name="T10" fmla="*/ 4351 w 5729"/>
                  <a:gd name="T11" fmla="*/ 404 h 5247"/>
                  <a:gd name="T12" fmla="*/ 3523 w 5729"/>
                  <a:gd name="T13" fmla="*/ 600 h 5247"/>
                  <a:gd name="T14" fmla="*/ 2929 w 5729"/>
                  <a:gd name="T15" fmla="*/ 0 h 5247"/>
                  <a:gd name="T16" fmla="*/ 2313 w 5729"/>
                  <a:gd name="T17" fmla="*/ 575 h 5247"/>
                  <a:gd name="T18" fmla="*/ 1490 w 5729"/>
                  <a:gd name="T19" fmla="*/ 341 h 5247"/>
                  <a:gd name="T20" fmla="*/ 1247 w 5729"/>
                  <a:gd name="T21" fmla="*/ 1139 h 5247"/>
                  <a:gd name="T22" fmla="*/ 413 w 5729"/>
                  <a:gd name="T23" fmla="*/ 1340 h 5247"/>
                  <a:gd name="T24" fmla="*/ 615 w 5729"/>
                  <a:gd name="T25" fmla="*/ 2152 h 5247"/>
                  <a:gd name="T26" fmla="*/ 0 w 5729"/>
                  <a:gd name="T27" fmla="*/ 2731 h 5247"/>
                  <a:gd name="T28" fmla="*/ 590 w 5729"/>
                  <a:gd name="T29" fmla="*/ 3332 h 5247"/>
                  <a:gd name="T30" fmla="*/ 352 w 5729"/>
                  <a:gd name="T31" fmla="*/ 4139 h 5247"/>
                  <a:gd name="T32" fmla="*/ 1169 w 5729"/>
                  <a:gd name="T33" fmla="*/ 4372 h 5247"/>
                  <a:gd name="T34" fmla="*/ 1376 w 5729"/>
                  <a:gd name="T35" fmla="*/ 5184 h 5247"/>
                  <a:gd name="T36" fmla="*/ 2204 w 5729"/>
                  <a:gd name="T37" fmla="*/ 4987 h 5247"/>
                  <a:gd name="T38" fmla="*/ 2204 w 5729"/>
                  <a:gd name="T39" fmla="*/ 4993 h 5247"/>
                  <a:gd name="T40" fmla="*/ 1759 w 5729"/>
                  <a:gd name="T41" fmla="*/ 3859 h 5247"/>
                  <a:gd name="T42" fmla="*/ 1360 w 5729"/>
                  <a:gd name="T43" fmla="*/ 3141 h 5247"/>
                  <a:gd name="T44" fmla="*/ 1661 w 5729"/>
                  <a:gd name="T45" fmla="*/ 1852 h 5247"/>
                  <a:gd name="T46" fmla="*/ 2840 w 5729"/>
                  <a:gd name="T47" fmla="*/ 1309 h 5247"/>
                  <a:gd name="T48" fmla="*/ 4015 w 5729"/>
                  <a:gd name="T49" fmla="*/ 1852 h 5247"/>
                  <a:gd name="T50" fmla="*/ 4320 w 5729"/>
                  <a:gd name="T51" fmla="*/ 3141 h 5247"/>
                  <a:gd name="T52" fmla="*/ 3876 w 5729"/>
                  <a:gd name="T53" fmla="*/ 3907 h 5247"/>
                  <a:gd name="T54" fmla="*/ 3456 w 5729"/>
                  <a:gd name="T55" fmla="*/ 5008 h 5247"/>
                  <a:gd name="T56" fmla="*/ 4238 w 5729"/>
                  <a:gd name="T57" fmla="*/ 5246 h 5247"/>
                  <a:gd name="T58" fmla="*/ 4480 w 5729"/>
                  <a:gd name="T59" fmla="*/ 4450 h 5247"/>
                  <a:gd name="T60" fmla="*/ 5308 w 5729"/>
                  <a:gd name="T61" fmla="*/ 4248 h 5247"/>
                  <a:gd name="T62" fmla="*/ 5112 w 5729"/>
                  <a:gd name="T63" fmla="*/ 3441 h 5247"/>
                  <a:gd name="T64" fmla="*/ 5728 w 5729"/>
                  <a:gd name="T65" fmla="*/ 2856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9" h="5247">
                    <a:moveTo>
                      <a:pt x="5728" y="2856"/>
                    </a:moveTo>
                    <a:lnTo>
                      <a:pt x="5728" y="2856"/>
                    </a:lnTo>
                    <a:cubicBezTo>
                      <a:pt x="5448" y="2773"/>
                      <a:pt x="5215" y="2556"/>
                      <a:pt x="5138" y="2256"/>
                    </a:cubicBezTo>
                    <a:cubicBezTo>
                      <a:pt x="5065" y="1955"/>
                      <a:pt x="5164" y="1651"/>
                      <a:pt x="5376" y="1453"/>
                    </a:cubicBezTo>
                    <a:cubicBezTo>
                      <a:pt x="5091" y="1516"/>
                      <a:pt x="4775" y="1438"/>
                      <a:pt x="4558" y="1216"/>
                    </a:cubicBezTo>
                    <a:cubicBezTo>
                      <a:pt x="4336" y="993"/>
                      <a:pt x="4268" y="683"/>
                      <a:pt x="4351" y="404"/>
                    </a:cubicBezTo>
                    <a:cubicBezTo>
                      <a:pt x="4139" y="600"/>
                      <a:pt x="3824" y="688"/>
                      <a:pt x="3523" y="600"/>
                    </a:cubicBezTo>
                    <a:cubicBezTo>
                      <a:pt x="3218" y="517"/>
                      <a:pt x="3000" y="279"/>
                      <a:pt x="2929" y="0"/>
                    </a:cubicBezTo>
                    <a:cubicBezTo>
                      <a:pt x="2846" y="274"/>
                      <a:pt x="2617" y="502"/>
                      <a:pt x="2313" y="575"/>
                    </a:cubicBezTo>
                    <a:cubicBezTo>
                      <a:pt x="2002" y="647"/>
                      <a:pt x="1691" y="548"/>
                      <a:pt x="1490" y="341"/>
                    </a:cubicBezTo>
                    <a:cubicBezTo>
                      <a:pt x="1557" y="621"/>
                      <a:pt x="1474" y="926"/>
                      <a:pt x="1247" y="1139"/>
                    </a:cubicBezTo>
                    <a:cubicBezTo>
                      <a:pt x="1019" y="1355"/>
                      <a:pt x="698" y="1422"/>
                      <a:pt x="413" y="1340"/>
                    </a:cubicBezTo>
                    <a:cubicBezTo>
                      <a:pt x="615" y="1552"/>
                      <a:pt x="704" y="1857"/>
                      <a:pt x="615" y="2152"/>
                    </a:cubicBezTo>
                    <a:cubicBezTo>
                      <a:pt x="527" y="2448"/>
                      <a:pt x="284" y="2659"/>
                      <a:pt x="0" y="2731"/>
                    </a:cubicBezTo>
                    <a:cubicBezTo>
                      <a:pt x="279" y="2814"/>
                      <a:pt x="512" y="3037"/>
                      <a:pt x="590" y="3332"/>
                    </a:cubicBezTo>
                    <a:cubicBezTo>
                      <a:pt x="662" y="3632"/>
                      <a:pt x="564" y="3937"/>
                      <a:pt x="352" y="4139"/>
                    </a:cubicBezTo>
                    <a:cubicBezTo>
                      <a:pt x="636" y="4072"/>
                      <a:pt x="952" y="4149"/>
                      <a:pt x="1169" y="4372"/>
                    </a:cubicBezTo>
                    <a:cubicBezTo>
                      <a:pt x="1387" y="4594"/>
                      <a:pt x="1454" y="4910"/>
                      <a:pt x="1376" y="5184"/>
                    </a:cubicBezTo>
                    <a:cubicBezTo>
                      <a:pt x="1588" y="4987"/>
                      <a:pt x="1899" y="4904"/>
                      <a:pt x="2204" y="4987"/>
                    </a:cubicBezTo>
                    <a:lnTo>
                      <a:pt x="2204" y="4993"/>
                    </a:lnTo>
                    <a:cubicBezTo>
                      <a:pt x="2178" y="4713"/>
                      <a:pt x="2084" y="4196"/>
                      <a:pt x="1759" y="3859"/>
                    </a:cubicBezTo>
                    <a:cubicBezTo>
                      <a:pt x="1557" y="3658"/>
                      <a:pt x="1422" y="3410"/>
                      <a:pt x="1360" y="3141"/>
                    </a:cubicBezTo>
                    <a:cubicBezTo>
                      <a:pt x="1257" y="2685"/>
                      <a:pt x="1371" y="2204"/>
                      <a:pt x="1661" y="1852"/>
                    </a:cubicBezTo>
                    <a:cubicBezTo>
                      <a:pt x="1951" y="1505"/>
                      <a:pt x="2365" y="1309"/>
                      <a:pt x="2840" y="1309"/>
                    </a:cubicBezTo>
                    <a:cubicBezTo>
                      <a:pt x="3311" y="1309"/>
                      <a:pt x="3730" y="1505"/>
                      <a:pt x="4015" y="1852"/>
                    </a:cubicBezTo>
                    <a:cubicBezTo>
                      <a:pt x="4309" y="2204"/>
                      <a:pt x="4423" y="2685"/>
                      <a:pt x="4320" y="3141"/>
                    </a:cubicBezTo>
                    <a:cubicBezTo>
                      <a:pt x="4258" y="3410"/>
                      <a:pt x="4108" y="3668"/>
                      <a:pt x="3876" y="3907"/>
                    </a:cubicBezTo>
                    <a:cubicBezTo>
                      <a:pt x="3523" y="4258"/>
                      <a:pt x="3466" y="4755"/>
                      <a:pt x="3456" y="5008"/>
                    </a:cubicBezTo>
                    <a:cubicBezTo>
                      <a:pt x="3751" y="4952"/>
                      <a:pt x="4041" y="5050"/>
                      <a:pt x="4238" y="5246"/>
                    </a:cubicBezTo>
                    <a:cubicBezTo>
                      <a:pt x="4170" y="4972"/>
                      <a:pt x="4253" y="4662"/>
                      <a:pt x="4480" y="4450"/>
                    </a:cubicBezTo>
                    <a:cubicBezTo>
                      <a:pt x="4708" y="4238"/>
                      <a:pt x="5023" y="4170"/>
                      <a:pt x="5308" y="4248"/>
                    </a:cubicBezTo>
                    <a:cubicBezTo>
                      <a:pt x="5106" y="4040"/>
                      <a:pt x="5023" y="3736"/>
                      <a:pt x="5112" y="3441"/>
                    </a:cubicBezTo>
                    <a:cubicBezTo>
                      <a:pt x="5200" y="3141"/>
                      <a:pt x="5437" y="2928"/>
                      <a:pt x="5728" y="2856"/>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1" name="Freeform 71"/>
              <p:cNvSpPr>
                <a:spLocks noChangeArrowheads="1"/>
              </p:cNvSpPr>
              <p:nvPr/>
            </p:nvSpPr>
            <p:spPr bwMode="auto">
              <a:xfrm>
                <a:off x="10307397" y="5723608"/>
                <a:ext cx="3273689" cy="3005101"/>
              </a:xfrm>
              <a:custGeom>
                <a:avLst/>
                <a:gdLst>
                  <a:gd name="T0" fmla="*/ 5728 w 5729"/>
                  <a:gd name="T1" fmla="*/ 2862 h 5259"/>
                  <a:gd name="T2" fmla="*/ 5376 w 5729"/>
                  <a:gd name="T3" fmla="*/ 1459 h 5259"/>
                  <a:gd name="T4" fmla="*/ 5179 w 5729"/>
                  <a:gd name="T5" fmla="*/ 1480 h 5259"/>
                  <a:gd name="T6" fmla="*/ 4351 w 5729"/>
                  <a:gd name="T7" fmla="*/ 410 h 5259"/>
                  <a:gd name="T8" fmla="*/ 3761 w 5729"/>
                  <a:gd name="T9" fmla="*/ 637 h 5259"/>
                  <a:gd name="T10" fmla="*/ 2929 w 5729"/>
                  <a:gd name="T11" fmla="*/ 0 h 5259"/>
                  <a:gd name="T12" fmla="*/ 2105 w 5729"/>
                  <a:gd name="T13" fmla="*/ 601 h 5259"/>
                  <a:gd name="T14" fmla="*/ 1485 w 5729"/>
                  <a:gd name="T15" fmla="*/ 347 h 5259"/>
                  <a:gd name="T16" fmla="*/ 652 w 5729"/>
                  <a:gd name="T17" fmla="*/ 1377 h 5259"/>
                  <a:gd name="T18" fmla="*/ 413 w 5729"/>
                  <a:gd name="T19" fmla="*/ 1346 h 5259"/>
                  <a:gd name="T20" fmla="*/ 0 w 5729"/>
                  <a:gd name="T21" fmla="*/ 2737 h 5259"/>
                  <a:gd name="T22" fmla="*/ 590 w 5729"/>
                  <a:gd name="T23" fmla="*/ 3338 h 5259"/>
                  <a:gd name="T24" fmla="*/ 346 w 5729"/>
                  <a:gd name="T25" fmla="*/ 4145 h 5259"/>
                  <a:gd name="T26" fmla="*/ 1169 w 5729"/>
                  <a:gd name="T27" fmla="*/ 4378 h 5259"/>
                  <a:gd name="T28" fmla="*/ 1376 w 5729"/>
                  <a:gd name="T29" fmla="*/ 5190 h 5259"/>
                  <a:gd name="T30" fmla="*/ 2204 w 5729"/>
                  <a:gd name="T31" fmla="*/ 4993 h 5259"/>
                  <a:gd name="T32" fmla="*/ 2204 w 5729"/>
                  <a:gd name="T33" fmla="*/ 4999 h 5259"/>
                  <a:gd name="T34" fmla="*/ 2209 w 5729"/>
                  <a:gd name="T35" fmla="*/ 4999 h 5259"/>
                  <a:gd name="T36" fmla="*/ 1324 w 5729"/>
                  <a:gd name="T37" fmla="*/ 2810 h 5259"/>
                  <a:gd name="T38" fmla="*/ 4015 w 5729"/>
                  <a:gd name="T39" fmla="*/ 1858 h 5259"/>
                  <a:gd name="T40" fmla="*/ 3876 w 5729"/>
                  <a:gd name="T41" fmla="*/ 3913 h 5259"/>
                  <a:gd name="T42" fmla="*/ 3456 w 5729"/>
                  <a:gd name="T43" fmla="*/ 5014 h 5259"/>
                  <a:gd name="T44" fmla="*/ 4238 w 5729"/>
                  <a:gd name="T45" fmla="*/ 5258 h 5259"/>
                  <a:gd name="T46" fmla="*/ 4480 w 5729"/>
                  <a:gd name="T47" fmla="*/ 4456 h 5259"/>
                  <a:gd name="T48" fmla="*/ 5314 w 5729"/>
                  <a:gd name="T49" fmla="*/ 4254 h 5259"/>
                  <a:gd name="T50" fmla="*/ 5112 w 5729"/>
                  <a:gd name="T51" fmla="*/ 3447 h 5259"/>
                  <a:gd name="T52" fmla="*/ 5728 w 5729"/>
                  <a:gd name="T53" fmla="*/ 2862 h 5259"/>
                  <a:gd name="T54" fmla="*/ 5112 w 5729"/>
                  <a:gd name="T55" fmla="*/ 3447 h 5259"/>
                  <a:gd name="T56" fmla="*/ 5308 w 5729"/>
                  <a:gd name="T57" fmla="*/ 4254 h 5259"/>
                  <a:gd name="T58" fmla="*/ 4480 w 5729"/>
                  <a:gd name="T59" fmla="*/ 4456 h 5259"/>
                  <a:gd name="T60" fmla="*/ 4238 w 5729"/>
                  <a:gd name="T61" fmla="*/ 5252 h 5259"/>
                  <a:gd name="T62" fmla="*/ 3456 w 5729"/>
                  <a:gd name="T63" fmla="*/ 5014 h 5259"/>
                  <a:gd name="T64" fmla="*/ 3876 w 5729"/>
                  <a:gd name="T65" fmla="*/ 3913 h 5259"/>
                  <a:gd name="T66" fmla="*/ 4015 w 5729"/>
                  <a:gd name="T67" fmla="*/ 1858 h 5259"/>
                  <a:gd name="T68" fmla="*/ 1324 w 5729"/>
                  <a:gd name="T69" fmla="*/ 2810 h 5259"/>
                  <a:gd name="T70" fmla="*/ 2204 w 5729"/>
                  <a:gd name="T71" fmla="*/ 4999 h 5259"/>
                  <a:gd name="T72" fmla="*/ 2204 w 5729"/>
                  <a:gd name="T73" fmla="*/ 4993 h 5259"/>
                  <a:gd name="T74" fmla="*/ 2204 w 5729"/>
                  <a:gd name="T75" fmla="*/ 4993 h 5259"/>
                  <a:gd name="T76" fmla="*/ 1376 w 5729"/>
                  <a:gd name="T77" fmla="*/ 5190 h 5259"/>
                  <a:gd name="T78" fmla="*/ 1169 w 5729"/>
                  <a:gd name="T79" fmla="*/ 4378 h 5259"/>
                  <a:gd name="T80" fmla="*/ 352 w 5729"/>
                  <a:gd name="T81" fmla="*/ 4145 h 5259"/>
                  <a:gd name="T82" fmla="*/ 590 w 5729"/>
                  <a:gd name="T83" fmla="*/ 3338 h 5259"/>
                  <a:gd name="T84" fmla="*/ 0 w 5729"/>
                  <a:gd name="T85" fmla="*/ 2737 h 5259"/>
                  <a:gd name="T86" fmla="*/ 419 w 5729"/>
                  <a:gd name="T87" fmla="*/ 1346 h 5259"/>
                  <a:gd name="T88" fmla="*/ 652 w 5729"/>
                  <a:gd name="T89" fmla="*/ 1382 h 5259"/>
                  <a:gd name="T90" fmla="*/ 1490 w 5729"/>
                  <a:gd name="T91" fmla="*/ 347 h 5259"/>
                  <a:gd name="T92" fmla="*/ 2105 w 5729"/>
                  <a:gd name="T93" fmla="*/ 606 h 5259"/>
                  <a:gd name="T94" fmla="*/ 2929 w 5729"/>
                  <a:gd name="T95" fmla="*/ 6 h 5259"/>
                  <a:gd name="T96" fmla="*/ 3761 w 5729"/>
                  <a:gd name="T97" fmla="*/ 643 h 5259"/>
                  <a:gd name="T98" fmla="*/ 4351 w 5729"/>
                  <a:gd name="T99" fmla="*/ 410 h 5259"/>
                  <a:gd name="T100" fmla="*/ 5179 w 5729"/>
                  <a:gd name="T101" fmla="*/ 1480 h 5259"/>
                  <a:gd name="T102" fmla="*/ 5376 w 5729"/>
                  <a:gd name="T103" fmla="*/ 1455 h 5259"/>
                  <a:gd name="T104" fmla="*/ 5728 w 5729"/>
                  <a:gd name="T105" fmla="*/ 2867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9" h="5259">
                    <a:moveTo>
                      <a:pt x="5728" y="2862"/>
                    </a:moveTo>
                    <a:lnTo>
                      <a:pt x="5728" y="2862"/>
                    </a:lnTo>
                    <a:lnTo>
                      <a:pt x="5728" y="2862"/>
                    </a:lnTo>
                    <a:cubicBezTo>
                      <a:pt x="5448" y="2779"/>
                      <a:pt x="5215" y="2562"/>
                      <a:pt x="5138" y="2262"/>
                    </a:cubicBezTo>
                    <a:cubicBezTo>
                      <a:pt x="5122" y="2194"/>
                      <a:pt x="5112" y="2127"/>
                      <a:pt x="5112" y="2060"/>
                    </a:cubicBezTo>
                    <a:cubicBezTo>
                      <a:pt x="5112" y="1832"/>
                      <a:pt x="5210" y="1615"/>
                      <a:pt x="5376" y="1459"/>
                    </a:cubicBezTo>
                    <a:cubicBezTo>
                      <a:pt x="5376" y="1455"/>
                      <a:pt x="5376" y="1455"/>
                      <a:pt x="5376" y="1455"/>
                    </a:cubicBezTo>
                    <a:lnTo>
                      <a:pt x="5376" y="1455"/>
                    </a:lnTo>
                    <a:cubicBezTo>
                      <a:pt x="5308" y="1470"/>
                      <a:pt x="5241" y="1480"/>
                      <a:pt x="5179" y="1480"/>
                    </a:cubicBezTo>
                    <a:cubicBezTo>
                      <a:pt x="4952" y="1480"/>
                      <a:pt x="4729" y="1393"/>
                      <a:pt x="4558" y="1222"/>
                    </a:cubicBezTo>
                    <a:cubicBezTo>
                      <a:pt x="4398" y="1062"/>
                      <a:pt x="4320" y="849"/>
                      <a:pt x="4320" y="643"/>
                    </a:cubicBezTo>
                    <a:cubicBezTo>
                      <a:pt x="4320" y="564"/>
                      <a:pt x="4330" y="487"/>
                      <a:pt x="4351" y="410"/>
                    </a:cubicBezTo>
                    <a:lnTo>
                      <a:pt x="4351" y="410"/>
                    </a:lnTo>
                    <a:lnTo>
                      <a:pt x="4351" y="410"/>
                    </a:lnTo>
                    <a:cubicBezTo>
                      <a:pt x="4191" y="554"/>
                      <a:pt x="3984" y="637"/>
                      <a:pt x="3761" y="637"/>
                    </a:cubicBezTo>
                    <a:cubicBezTo>
                      <a:pt x="3684" y="637"/>
                      <a:pt x="3601" y="627"/>
                      <a:pt x="3523" y="606"/>
                    </a:cubicBezTo>
                    <a:cubicBezTo>
                      <a:pt x="3218" y="523"/>
                      <a:pt x="3000" y="285"/>
                      <a:pt x="2929" y="6"/>
                    </a:cubicBezTo>
                    <a:cubicBezTo>
                      <a:pt x="2929" y="0"/>
                      <a:pt x="2929" y="0"/>
                      <a:pt x="2929" y="0"/>
                    </a:cubicBezTo>
                    <a:cubicBezTo>
                      <a:pt x="2929" y="6"/>
                      <a:pt x="2929" y="6"/>
                      <a:pt x="2929" y="6"/>
                    </a:cubicBezTo>
                    <a:cubicBezTo>
                      <a:pt x="2840" y="280"/>
                      <a:pt x="2617" y="502"/>
                      <a:pt x="2313" y="581"/>
                    </a:cubicBezTo>
                    <a:cubicBezTo>
                      <a:pt x="2240" y="595"/>
                      <a:pt x="2173" y="601"/>
                      <a:pt x="2105" y="601"/>
                    </a:cubicBezTo>
                    <a:cubicBezTo>
                      <a:pt x="1868" y="601"/>
                      <a:pt x="1651" y="508"/>
                      <a:pt x="1490" y="347"/>
                    </a:cubicBezTo>
                    <a:cubicBezTo>
                      <a:pt x="1485" y="342"/>
                      <a:pt x="1485" y="342"/>
                      <a:pt x="1485" y="342"/>
                    </a:cubicBezTo>
                    <a:cubicBezTo>
                      <a:pt x="1485" y="347"/>
                      <a:pt x="1485" y="347"/>
                      <a:pt x="1485" y="347"/>
                    </a:cubicBezTo>
                    <a:cubicBezTo>
                      <a:pt x="1500" y="410"/>
                      <a:pt x="1510" y="477"/>
                      <a:pt x="1510" y="539"/>
                    </a:cubicBezTo>
                    <a:cubicBezTo>
                      <a:pt x="1510" y="762"/>
                      <a:pt x="1422" y="978"/>
                      <a:pt x="1247" y="1145"/>
                    </a:cubicBezTo>
                    <a:cubicBezTo>
                      <a:pt x="1081" y="1299"/>
                      <a:pt x="869" y="1377"/>
                      <a:pt x="652" y="1377"/>
                    </a:cubicBezTo>
                    <a:cubicBezTo>
                      <a:pt x="574" y="1377"/>
                      <a:pt x="496" y="1367"/>
                      <a:pt x="419" y="1346"/>
                    </a:cubicBezTo>
                    <a:cubicBezTo>
                      <a:pt x="413" y="1346"/>
                      <a:pt x="413" y="1346"/>
                      <a:pt x="413" y="1346"/>
                    </a:cubicBezTo>
                    <a:lnTo>
                      <a:pt x="413" y="1346"/>
                    </a:lnTo>
                    <a:cubicBezTo>
                      <a:pt x="564" y="1501"/>
                      <a:pt x="652" y="1708"/>
                      <a:pt x="652" y="1925"/>
                    </a:cubicBezTo>
                    <a:cubicBezTo>
                      <a:pt x="652" y="1998"/>
                      <a:pt x="641" y="2081"/>
                      <a:pt x="615" y="2158"/>
                    </a:cubicBezTo>
                    <a:cubicBezTo>
                      <a:pt x="527" y="2454"/>
                      <a:pt x="284" y="2665"/>
                      <a:pt x="0" y="2737"/>
                    </a:cubicBezTo>
                    <a:lnTo>
                      <a:pt x="0" y="2737"/>
                    </a:lnTo>
                    <a:lnTo>
                      <a:pt x="0" y="2737"/>
                    </a:lnTo>
                    <a:cubicBezTo>
                      <a:pt x="279" y="2820"/>
                      <a:pt x="512" y="3043"/>
                      <a:pt x="590" y="3338"/>
                    </a:cubicBezTo>
                    <a:cubicBezTo>
                      <a:pt x="605" y="3405"/>
                      <a:pt x="610" y="3472"/>
                      <a:pt x="610" y="3540"/>
                    </a:cubicBezTo>
                    <a:cubicBezTo>
                      <a:pt x="610" y="3772"/>
                      <a:pt x="517" y="3990"/>
                      <a:pt x="352" y="4145"/>
                    </a:cubicBezTo>
                    <a:cubicBezTo>
                      <a:pt x="346" y="4145"/>
                      <a:pt x="346" y="4145"/>
                      <a:pt x="346" y="4145"/>
                    </a:cubicBezTo>
                    <a:cubicBezTo>
                      <a:pt x="352" y="4145"/>
                      <a:pt x="352" y="4145"/>
                      <a:pt x="352" y="4145"/>
                    </a:cubicBezTo>
                    <a:cubicBezTo>
                      <a:pt x="419" y="4129"/>
                      <a:pt x="486" y="4125"/>
                      <a:pt x="554" y="4125"/>
                    </a:cubicBezTo>
                    <a:cubicBezTo>
                      <a:pt x="775" y="4125"/>
                      <a:pt x="998" y="4207"/>
                      <a:pt x="1169" y="4378"/>
                    </a:cubicBezTo>
                    <a:cubicBezTo>
                      <a:pt x="1329" y="4544"/>
                      <a:pt x="1407" y="4750"/>
                      <a:pt x="1407" y="4962"/>
                    </a:cubicBezTo>
                    <a:cubicBezTo>
                      <a:pt x="1407" y="5040"/>
                      <a:pt x="1397" y="5118"/>
                      <a:pt x="1376" y="5190"/>
                    </a:cubicBezTo>
                    <a:lnTo>
                      <a:pt x="1376" y="5190"/>
                    </a:lnTo>
                    <a:lnTo>
                      <a:pt x="1376" y="5190"/>
                    </a:lnTo>
                    <a:cubicBezTo>
                      <a:pt x="1531" y="5045"/>
                      <a:pt x="1743" y="4962"/>
                      <a:pt x="1966" y="4962"/>
                    </a:cubicBezTo>
                    <a:cubicBezTo>
                      <a:pt x="2043" y="4962"/>
                      <a:pt x="2126" y="4973"/>
                      <a:pt x="2204" y="4993"/>
                    </a:cubicBezTo>
                    <a:lnTo>
                      <a:pt x="2204" y="4993"/>
                    </a:lnTo>
                    <a:lnTo>
                      <a:pt x="2204" y="4993"/>
                    </a:lnTo>
                    <a:cubicBezTo>
                      <a:pt x="2204" y="4999"/>
                      <a:pt x="2204" y="4999"/>
                      <a:pt x="2204" y="4999"/>
                    </a:cubicBezTo>
                    <a:lnTo>
                      <a:pt x="2204" y="4999"/>
                    </a:lnTo>
                    <a:cubicBezTo>
                      <a:pt x="2209" y="4999"/>
                      <a:pt x="2209" y="4999"/>
                      <a:pt x="2209" y="4999"/>
                    </a:cubicBezTo>
                    <a:lnTo>
                      <a:pt x="2209" y="4999"/>
                    </a:lnTo>
                    <a:cubicBezTo>
                      <a:pt x="2178" y="4719"/>
                      <a:pt x="2084" y="4202"/>
                      <a:pt x="1759" y="3865"/>
                    </a:cubicBezTo>
                    <a:cubicBezTo>
                      <a:pt x="1557" y="3664"/>
                      <a:pt x="1422" y="3416"/>
                      <a:pt x="1360" y="3147"/>
                    </a:cubicBezTo>
                    <a:cubicBezTo>
                      <a:pt x="1335" y="3033"/>
                      <a:pt x="1324" y="2924"/>
                      <a:pt x="1324" y="2810"/>
                    </a:cubicBezTo>
                    <a:cubicBezTo>
                      <a:pt x="1324" y="2469"/>
                      <a:pt x="1443" y="2127"/>
                      <a:pt x="1661" y="1858"/>
                    </a:cubicBezTo>
                    <a:cubicBezTo>
                      <a:pt x="1951" y="1511"/>
                      <a:pt x="2365" y="1320"/>
                      <a:pt x="2840" y="1320"/>
                    </a:cubicBezTo>
                    <a:cubicBezTo>
                      <a:pt x="3311" y="1320"/>
                      <a:pt x="3730" y="1511"/>
                      <a:pt x="4015" y="1858"/>
                    </a:cubicBezTo>
                    <a:cubicBezTo>
                      <a:pt x="4238" y="2127"/>
                      <a:pt x="4357" y="2469"/>
                      <a:pt x="4357" y="2810"/>
                    </a:cubicBezTo>
                    <a:cubicBezTo>
                      <a:pt x="4357" y="2924"/>
                      <a:pt x="4340" y="3033"/>
                      <a:pt x="4320" y="3147"/>
                    </a:cubicBezTo>
                    <a:cubicBezTo>
                      <a:pt x="4258" y="3416"/>
                      <a:pt x="4108" y="3674"/>
                      <a:pt x="3876" y="3913"/>
                    </a:cubicBezTo>
                    <a:cubicBezTo>
                      <a:pt x="3523" y="4264"/>
                      <a:pt x="3466" y="4761"/>
                      <a:pt x="3456" y="5014"/>
                    </a:cubicBezTo>
                    <a:lnTo>
                      <a:pt x="3456" y="5014"/>
                    </a:lnTo>
                    <a:lnTo>
                      <a:pt x="3456" y="5014"/>
                    </a:lnTo>
                    <a:cubicBezTo>
                      <a:pt x="3513" y="5004"/>
                      <a:pt x="3570" y="4999"/>
                      <a:pt x="3627" y="4999"/>
                    </a:cubicBezTo>
                    <a:cubicBezTo>
                      <a:pt x="3860" y="4999"/>
                      <a:pt x="4077" y="5097"/>
                      <a:pt x="4238" y="5252"/>
                    </a:cubicBezTo>
                    <a:cubicBezTo>
                      <a:pt x="4238" y="5258"/>
                      <a:pt x="4238" y="5258"/>
                      <a:pt x="4238" y="5258"/>
                    </a:cubicBezTo>
                    <a:cubicBezTo>
                      <a:pt x="4238" y="5252"/>
                      <a:pt x="4238" y="5252"/>
                      <a:pt x="4238" y="5252"/>
                    </a:cubicBezTo>
                    <a:cubicBezTo>
                      <a:pt x="4222" y="5190"/>
                      <a:pt x="4217" y="5123"/>
                      <a:pt x="4217" y="5056"/>
                    </a:cubicBezTo>
                    <a:cubicBezTo>
                      <a:pt x="4217" y="4839"/>
                      <a:pt x="4305" y="4621"/>
                      <a:pt x="4480" y="4456"/>
                    </a:cubicBezTo>
                    <a:cubicBezTo>
                      <a:pt x="4646" y="4300"/>
                      <a:pt x="4858" y="4223"/>
                      <a:pt x="5075" y="4223"/>
                    </a:cubicBezTo>
                    <a:cubicBezTo>
                      <a:pt x="5153" y="4223"/>
                      <a:pt x="5231" y="4233"/>
                      <a:pt x="5308" y="4254"/>
                    </a:cubicBezTo>
                    <a:cubicBezTo>
                      <a:pt x="5314" y="4254"/>
                      <a:pt x="5314" y="4254"/>
                      <a:pt x="5314" y="4254"/>
                    </a:cubicBezTo>
                    <a:cubicBezTo>
                      <a:pt x="5308" y="4254"/>
                      <a:pt x="5308" y="4254"/>
                      <a:pt x="5308" y="4254"/>
                    </a:cubicBezTo>
                    <a:cubicBezTo>
                      <a:pt x="5164" y="4098"/>
                      <a:pt x="5075" y="3897"/>
                      <a:pt x="5075" y="3680"/>
                    </a:cubicBezTo>
                    <a:cubicBezTo>
                      <a:pt x="5075" y="3601"/>
                      <a:pt x="5086" y="3524"/>
                      <a:pt x="5112" y="3447"/>
                    </a:cubicBezTo>
                    <a:cubicBezTo>
                      <a:pt x="5200" y="3147"/>
                      <a:pt x="5437" y="2934"/>
                      <a:pt x="5728" y="2867"/>
                    </a:cubicBezTo>
                    <a:cubicBezTo>
                      <a:pt x="5728" y="2862"/>
                      <a:pt x="5728" y="2862"/>
                      <a:pt x="5728" y="2862"/>
                    </a:cubicBezTo>
                    <a:lnTo>
                      <a:pt x="5728" y="2862"/>
                    </a:lnTo>
                    <a:lnTo>
                      <a:pt x="5728" y="2862"/>
                    </a:lnTo>
                    <a:lnTo>
                      <a:pt x="5728" y="2862"/>
                    </a:lnTo>
                    <a:cubicBezTo>
                      <a:pt x="5437" y="2934"/>
                      <a:pt x="5200" y="3147"/>
                      <a:pt x="5112" y="3447"/>
                    </a:cubicBezTo>
                    <a:cubicBezTo>
                      <a:pt x="5086" y="3524"/>
                      <a:pt x="5075" y="3601"/>
                      <a:pt x="5075" y="3680"/>
                    </a:cubicBezTo>
                    <a:cubicBezTo>
                      <a:pt x="5075" y="3897"/>
                      <a:pt x="5164" y="4098"/>
                      <a:pt x="5308" y="4254"/>
                    </a:cubicBezTo>
                    <a:lnTo>
                      <a:pt x="5308" y="4254"/>
                    </a:lnTo>
                    <a:lnTo>
                      <a:pt x="5308" y="4254"/>
                    </a:lnTo>
                    <a:cubicBezTo>
                      <a:pt x="5235" y="4233"/>
                      <a:pt x="5153" y="4223"/>
                      <a:pt x="5075" y="4223"/>
                    </a:cubicBezTo>
                    <a:cubicBezTo>
                      <a:pt x="4858" y="4223"/>
                      <a:pt x="4646" y="4300"/>
                      <a:pt x="4480" y="4456"/>
                    </a:cubicBezTo>
                    <a:cubicBezTo>
                      <a:pt x="4305" y="4621"/>
                      <a:pt x="4217" y="4839"/>
                      <a:pt x="4217" y="5056"/>
                    </a:cubicBezTo>
                    <a:cubicBezTo>
                      <a:pt x="4217" y="5123"/>
                      <a:pt x="4222" y="5190"/>
                      <a:pt x="4238" y="5252"/>
                    </a:cubicBezTo>
                    <a:lnTo>
                      <a:pt x="4238" y="5252"/>
                    </a:lnTo>
                    <a:lnTo>
                      <a:pt x="4238" y="5252"/>
                    </a:lnTo>
                    <a:cubicBezTo>
                      <a:pt x="4082" y="5092"/>
                      <a:pt x="3860" y="4999"/>
                      <a:pt x="3627" y="4999"/>
                    </a:cubicBezTo>
                    <a:cubicBezTo>
                      <a:pt x="3570" y="4999"/>
                      <a:pt x="3513" y="5004"/>
                      <a:pt x="3456" y="5014"/>
                    </a:cubicBezTo>
                    <a:lnTo>
                      <a:pt x="3456" y="5014"/>
                    </a:lnTo>
                    <a:cubicBezTo>
                      <a:pt x="3462" y="5014"/>
                      <a:pt x="3462" y="5014"/>
                      <a:pt x="3462" y="5014"/>
                    </a:cubicBezTo>
                    <a:cubicBezTo>
                      <a:pt x="3466" y="4761"/>
                      <a:pt x="3523" y="4264"/>
                      <a:pt x="3876" y="3913"/>
                    </a:cubicBezTo>
                    <a:cubicBezTo>
                      <a:pt x="4108" y="3674"/>
                      <a:pt x="4258" y="3416"/>
                      <a:pt x="4320" y="3147"/>
                    </a:cubicBezTo>
                    <a:cubicBezTo>
                      <a:pt x="4346" y="3033"/>
                      <a:pt x="4357" y="2924"/>
                      <a:pt x="4357" y="2810"/>
                    </a:cubicBezTo>
                    <a:cubicBezTo>
                      <a:pt x="4357" y="2469"/>
                      <a:pt x="4238" y="2127"/>
                      <a:pt x="4015" y="1858"/>
                    </a:cubicBezTo>
                    <a:cubicBezTo>
                      <a:pt x="3730" y="1511"/>
                      <a:pt x="3311" y="1315"/>
                      <a:pt x="2840" y="1315"/>
                    </a:cubicBezTo>
                    <a:cubicBezTo>
                      <a:pt x="2365" y="1315"/>
                      <a:pt x="1951" y="1511"/>
                      <a:pt x="1661" y="1858"/>
                    </a:cubicBezTo>
                    <a:cubicBezTo>
                      <a:pt x="1443" y="2127"/>
                      <a:pt x="1324" y="2469"/>
                      <a:pt x="1324" y="2810"/>
                    </a:cubicBezTo>
                    <a:cubicBezTo>
                      <a:pt x="1324" y="2924"/>
                      <a:pt x="1335" y="3033"/>
                      <a:pt x="1360" y="3147"/>
                    </a:cubicBezTo>
                    <a:cubicBezTo>
                      <a:pt x="1422" y="3416"/>
                      <a:pt x="1557" y="3664"/>
                      <a:pt x="1753" y="3865"/>
                    </a:cubicBezTo>
                    <a:cubicBezTo>
                      <a:pt x="2084" y="4202"/>
                      <a:pt x="2178" y="4719"/>
                      <a:pt x="2204" y="4999"/>
                    </a:cubicBezTo>
                    <a:lnTo>
                      <a:pt x="2204" y="4999"/>
                    </a:lnTo>
                    <a:lnTo>
                      <a:pt x="2204" y="4999"/>
                    </a:lnTo>
                    <a:cubicBezTo>
                      <a:pt x="2204" y="4993"/>
                      <a:pt x="2204" y="4993"/>
                      <a:pt x="2204" y="4993"/>
                    </a:cubicBezTo>
                    <a:lnTo>
                      <a:pt x="2204" y="4993"/>
                    </a:lnTo>
                    <a:lnTo>
                      <a:pt x="2204" y="4993"/>
                    </a:lnTo>
                    <a:lnTo>
                      <a:pt x="2204" y="4993"/>
                    </a:lnTo>
                    <a:cubicBezTo>
                      <a:pt x="2126" y="4973"/>
                      <a:pt x="2043" y="4962"/>
                      <a:pt x="1966" y="4962"/>
                    </a:cubicBezTo>
                    <a:cubicBezTo>
                      <a:pt x="1743" y="4962"/>
                      <a:pt x="1531" y="5045"/>
                      <a:pt x="1376" y="5190"/>
                    </a:cubicBezTo>
                    <a:lnTo>
                      <a:pt x="1376" y="5190"/>
                    </a:lnTo>
                    <a:lnTo>
                      <a:pt x="1376" y="5190"/>
                    </a:lnTo>
                    <a:cubicBezTo>
                      <a:pt x="1397" y="5118"/>
                      <a:pt x="1407" y="5040"/>
                      <a:pt x="1407" y="4962"/>
                    </a:cubicBezTo>
                    <a:cubicBezTo>
                      <a:pt x="1407" y="4750"/>
                      <a:pt x="1329" y="4544"/>
                      <a:pt x="1169" y="4378"/>
                    </a:cubicBezTo>
                    <a:cubicBezTo>
                      <a:pt x="998" y="4207"/>
                      <a:pt x="775" y="4119"/>
                      <a:pt x="554" y="4119"/>
                    </a:cubicBezTo>
                    <a:cubicBezTo>
                      <a:pt x="486" y="4119"/>
                      <a:pt x="419" y="4129"/>
                      <a:pt x="352" y="4145"/>
                    </a:cubicBezTo>
                    <a:lnTo>
                      <a:pt x="352" y="4145"/>
                    </a:lnTo>
                    <a:lnTo>
                      <a:pt x="352" y="4145"/>
                    </a:lnTo>
                    <a:cubicBezTo>
                      <a:pt x="517" y="3990"/>
                      <a:pt x="615" y="3772"/>
                      <a:pt x="615" y="3540"/>
                    </a:cubicBezTo>
                    <a:cubicBezTo>
                      <a:pt x="615" y="3472"/>
                      <a:pt x="605" y="3405"/>
                      <a:pt x="590" y="3338"/>
                    </a:cubicBezTo>
                    <a:cubicBezTo>
                      <a:pt x="512" y="3043"/>
                      <a:pt x="279" y="2820"/>
                      <a:pt x="0" y="2737"/>
                    </a:cubicBezTo>
                    <a:lnTo>
                      <a:pt x="0" y="2737"/>
                    </a:lnTo>
                    <a:lnTo>
                      <a:pt x="0" y="2737"/>
                    </a:lnTo>
                    <a:cubicBezTo>
                      <a:pt x="290" y="2665"/>
                      <a:pt x="527" y="2454"/>
                      <a:pt x="615" y="2158"/>
                    </a:cubicBezTo>
                    <a:cubicBezTo>
                      <a:pt x="641" y="2081"/>
                      <a:pt x="652" y="1998"/>
                      <a:pt x="652" y="1925"/>
                    </a:cubicBezTo>
                    <a:cubicBezTo>
                      <a:pt x="652" y="1708"/>
                      <a:pt x="564" y="1501"/>
                      <a:pt x="419" y="1346"/>
                    </a:cubicBezTo>
                    <a:cubicBezTo>
                      <a:pt x="413" y="1346"/>
                      <a:pt x="413" y="1346"/>
                      <a:pt x="413" y="1346"/>
                    </a:cubicBezTo>
                    <a:lnTo>
                      <a:pt x="413" y="1346"/>
                    </a:lnTo>
                    <a:cubicBezTo>
                      <a:pt x="492" y="1367"/>
                      <a:pt x="574" y="1382"/>
                      <a:pt x="652" y="1382"/>
                    </a:cubicBezTo>
                    <a:cubicBezTo>
                      <a:pt x="869" y="1382"/>
                      <a:pt x="1081" y="1305"/>
                      <a:pt x="1247" y="1145"/>
                    </a:cubicBezTo>
                    <a:cubicBezTo>
                      <a:pt x="1422" y="978"/>
                      <a:pt x="1510" y="762"/>
                      <a:pt x="1510" y="539"/>
                    </a:cubicBezTo>
                    <a:cubicBezTo>
                      <a:pt x="1510" y="477"/>
                      <a:pt x="1505" y="410"/>
                      <a:pt x="1490" y="347"/>
                    </a:cubicBezTo>
                    <a:lnTo>
                      <a:pt x="1490" y="347"/>
                    </a:lnTo>
                    <a:cubicBezTo>
                      <a:pt x="1485" y="347"/>
                      <a:pt x="1485" y="347"/>
                      <a:pt x="1485" y="347"/>
                    </a:cubicBezTo>
                    <a:cubicBezTo>
                      <a:pt x="1645" y="508"/>
                      <a:pt x="1868" y="606"/>
                      <a:pt x="2105" y="606"/>
                    </a:cubicBezTo>
                    <a:cubicBezTo>
                      <a:pt x="2173" y="606"/>
                      <a:pt x="2240" y="595"/>
                      <a:pt x="2313" y="581"/>
                    </a:cubicBezTo>
                    <a:cubicBezTo>
                      <a:pt x="2617" y="508"/>
                      <a:pt x="2846" y="280"/>
                      <a:pt x="2929" y="6"/>
                    </a:cubicBezTo>
                    <a:lnTo>
                      <a:pt x="2929" y="6"/>
                    </a:lnTo>
                    <a:lnTo>
                      <a:pt x="2929" y="6"/>
                    </a:lnTo>
                    <a:cubicBezTo>
                      <a:pt x="3000" y="285"/>
                      <a:pt x="3218" y="523"/>
                      <a:pt x="3523" y="606"/>
                    </a:cubicBezTo>
                    <a:cubicBezTo>
                      <a:pt x="3601" y="627"/>
                      <a:pt x="3684" y="643"/>
                      <a:pt x="3761" y="643"/>
                    </a:cubicBezTo>
                    <a:cubicBezTo>
                      <a:pt x="3984" y="643"/>
                      <a:pt x="4196" y="554"/>
                      <a:pt x="4351" y="410"/>
                    </a:cubicBezTo>
                    <a:lnTo>
                      <a:pt x="4351" y="410"/>
                    </a:lnTo>
                    <a:lnTo>
                      <a:pt x="4351" y="410"/>
                    </a:lnTo>
                    <a:cubicBezTo>
                      <a:pt x="4330" y="487"/>
                      <a:pt x="4320" y="564"/>
                      <a:pt x="4320" y="643"/>
                    </a:cubicBezTo>
                    <a:cubicBezTo>
                      <a:pt x="4320" y="849"/>
                      <a:pt x="4398" y="1062"/>
                      <a:pt x="4558" y="1222"/>
                    </a:cubicBezTo>
                    <a:cubicBezTo>
                      <a:pt x="4729" y="1393"/>
                      <a:pt x="4952" y="1480"/>
                      <a:pt x="5179" y="1480"/>
                    </a:cubicBezTo>
                    <a:cubicBezTo>
                      <a:pt x="5241" y="1480"/>
                      <a:pt x="5308" y="1476"/>
                      <a:pt x="5376" y="1459"/>
                    </a:cubicBezTo>
                    <a:lnTo>
                      <a:pt x="5376" y="1459"/>
                    </a:lnTo>
                    <a:cubicBezTo>
                      <a:pt x="5376" y="1455"/>
                      <a:pt x="5376" y="1455"/>
                      <a:pt x="5376" y="1455"/>
                    </a:cubicBezTo>
                    <a:cubicBezTo>
                      <a:pt x="5210" y="1615"/>
                      <a:pt x="5112" y="1827"/>
                      <a:pt x="5112" y="2060"/>
                    </a:cubicBezTo>
                    <a:cubicBezTo>
                      <a:pt x="5112" y="2127"/>
                      <a:pt x="5122" y="2194"/>
                      <a:pt x="5138" y="2262"/>
                    </a:cubicBezTo>
                    <a:cubicBezTo>
                      <a:pt x="5215" y="2562"/>
                      <a:pt x="5443" y="2785"/>
                      <a:pt x="5728" y="2867"/>
                    </a:cubicBezTo>
                    <a:cubicBezTo>
                      <a:pt x="5728" y="2862"/>
                      <a:pt x="5728" y="2862"/>
                      <a:pt x="5728" y="286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2" name="Freeform 72"/>
              <p:cNvSpPr>
                <a:spLocks noChangeArrowheads="1"/>
              </p:cNvSpPr>
              <p:nvPr/>
            </p:nvSpPr>
            <p:spPr bwMode="auto">
              <a:xfrm>
                <a:off x="10768986" y="10535697"/>
                <a:ext cx="595811" cy="419012"/>
              </a:xfrm>
              <a:custGeom>
                <a:avLst/>
                <a:gdLst>
                  <a:gd name="T0" fmla="*/ 943 w 1042"/>
                  <a:gd name="T1" fmla="*/ 0 h 731"/>
                  <a:gd name="T2" fmla="*/ 943 w 1042"/>
                  <a:gd name="T3" fmla="*/ 0 h 731"/>
                  <a:gd name="T4" fmla="*/ 100 w 1042"/>
                  <a:gd name="T5" fmla="*/ 0 h 731"/>
                  <a:gd name="T6" fmla="*/ 0 w 1042"/>
                  <a:gd name="T7" fmla="*/ 98 h 731"/>
                  <a:gd name="T8" fmla="*/ 0 w 1042"/>
                  <a:gd name="T9" fmla="*/ 631 h 731"/>
                  <a:gd name="T10" fmla="*/ 100 w 1042"/>
                  <a:gd name="T11" fmla="*/ 730 h 731"/>
                  <a:gd name="T12" fmla="*/ 943 w 1042"/>
                  <a:gd name="T13" fmla="*/ 730 h 731"/>
                  <a:gd name="T14" fmla="*/ 1041 w 1042"/>
                  <a:gd name="T15" fmla="*/ 631 h 731"/>
                  <a:gd name="T16" fmla="*/ 1041 w 1042"/>
                  <a:gd name="T17" fmla="*/ 98 h 731"/>
                  <a:gd name="T18" fmla="*/ 943 w 1042"/>
                  <a:gd name="T19" fmla="*/ 0 h 731"/>
                  <a:gd name="T20" fmla="*/ 622 w 1042"/>
                  <a:gd name="T21" fmla="*/ 103 h 731"/>
                  <a:gd name="T22" fmla="*/ 622 w 1042"/>
                  <a:gd name="T23" fmla="*/ 103 h 731"/>
                  <a:gd name="T24" fmla="*/ 431 w 1042"/>
                  <a:gd name="T25" fmla="*/ 103 h 731"/>
                  <a:gd name="T26" fmla="*/ 394 w 1042"/>
                  <a:gd name="T27" fmla="*/ 68 h 731"/>
                  <a:gd name="T28" fmla="*/ 431 w 1042"/>
                  <a:gd name="T29" fmla="*/ 26 h 731"/>
                  <a:gd name="T30" fmla="*/ 622 w 1042"/>
                  <a:gd name="T31" fmla="*/ 26 h 731"/>
                  <a:gd name="T32" fmla="*/ 658 w 1042"/>
                  <a:gd name="T33" fmla="*/ 68 h 731"/>
                  <a:gd name="T34" fmla="*/ 622 w 1042"/>
                  <a:gd name="T35" fmla="*/ 103 h 731"/>
                  <a:gd name="T36" fmla="*/ 943 w 1042"/>
                  <a:gd name="T37"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731">
                    <a:moveTo>
                      <a:pt x="943" y="0"/>
                    </a:moveTo>
                    <a:lnTo>
                      <a:pt x="943" y="0"/>
                    </a:lnTo>
                    <a:cubicBezTo>
                      <a:pt x="100" y="0"/>
                      <a:pt x="100" y="0"/>
                      <a:pt x="100" y="0"/>
                    </a:cubicBezTo>
                    <a:cubicBezTo>
                      <a:pt x="48" y="0"/>
                      <a:pt x="0" y="47"/>
                      <a:pt x="0" y="98"/>
                    </a:cubicBezTo>
                    <a:cubicBezTo>
                      <a:pt x="0" y="631"/>
                      <a:pt x="0" y="631"/>
                      <a:pt x="0" y="631"/>
                    </a:cubicBezTo>
                    <a:cubicBezTo>
                      <a:pt x="0" y="682"/>
                      <a:pt x="48" y="730"/>
                      <a:pt x="100" y="730"/>
                    </a:cubicBezTo>
                    <a:cubicBezTo>
                      <a:pt x="943" y="730"/>
                      <a:pt x="943" y="730"/>
                      <a:pt x="943" y="730"/>
                    </a:cubicBezTo>
                    <a:cubicBezTo>
                      <a:pt x="995" y="730"/>
                      <a:pt x="1041" y="682"/>
                      <a:pt x="1041" y="631"/>
                    </a:cubicBezTo>
                    <a:cubicBezTo>
                      <a:pt x="1041" y="98"/>
                      <a:pt x="1041" y="98"/>
                      <a:pt x="1041" y="98"/>
                    </a:cubicBezTo>
                    <a:cubicBezTo>
                      <a:pt x="1041" y="47"/>
                      <a:pt x="995" y="0"/>
                      <a:pt x="943" y="0"/>
                    </a:cubicBezTo>
                    <a:lnTo>
                      <a:pt x="622" y="103"/>
                    </a:lnTo>
                    <a:lnTo>
                      <a:pt x="622" y="103"/>
                    </a:lnTo>
                    <a:cubicBezTo>
                      <a:pt x="431" y="103"/>
                      <a:pt x="431" y="103"/>
                      <a:pt x="431" y="103"/>
                    </a:cubicBezTo>
                    <a:cubicBezTo>
                      <a:pt x="410" y="103"/>
                      <a:pt x="394" y="88"/>
                      <a:pt x="394" y="68"/>
                    </a:cubicBezTo>
                    <a:cubicBezTo>
                      <a:pt x="394" y="47"/>
                      <a:pt x="410" y="26"/>
                      <a:pt x="431" y="26"/>
                    </a:cubicBezTo>
                    <a:cubicBezTo>
                      <a:pt x="622" y="26"/>
                      <a:pt x="622" y="26"/>
                      <a:pt x="622" y="26"/>
                    </a:cubicBezTo>
                    <a:cubicBezTo>
                      <a:pt x="643" y="26"/>
                      <a:pt x="658" y="47"/>
                      <a:pt x="658" y="68"/>
                    </a:cubicBezTo>
                    <a:cubicBezTo>
                      <a:pt x="658" y="88"/>
                      <a:pt x="643" y="103"/>
                      <a:pt x="622" y="103"/>
                    </a:cubicBezTo>
                    <a:lnTo>
                      <a:pt x="943" y="0"/>
                    </a:lnTo>
                  </a:path>
                </a:pathLst>
              </a:custGeom>
              <a:solidFill>
                <a:srgbClr val="5C678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3" name="Freeform 73"/>
              <p:cNvSpPr>
                <a:spLocks noChangeArrowheads="1"/>
              </p:cNvSpPr>
              <p:nvPr/>
            </p:nvSpPr>
            <p:spPr bwMode="auto">
              <a:xfrm>
                <a:off x="10785357" y="10610987"/>
                <a:ext cx="563075" cy="327352"/>
              </a:xfrm>
              <a:custGeom>
                <a:avLst/>
                <a:gdLst>
                  <a:gd name="T0" fmla="*/ 0 w 989"/>
                  <a:gd name="T1" fmla="*/ 0 h 575"/>
                  <a:gd name="T2" fmla="*/ 0 w 989"/>
                  <a:gd name="T3" fmla="*/ 0 h 575"/>
                  <a:gd name="T4" fmla="*/ 0 w 989"/>
                  <a:gd name="T5" fmla="*/ 502 h 575"/>
                  <a:gd name="T6" fmla="*/ 73 w 989"/>
                  <a:gd name="T7" fmla="*/ 574 h 575"/>
                  <a:gd name="T8" fmla="*/ 916 w 989"/>
                  <a:gd name="T9" fmla="*/ 574 h 575"/>
                  <a:gd name="T10" fmla="*/ 988 w 989"/>
                  <a:gd name="T11" fmla="*/ 502 h 575"/>
                  <a:gd name="T12" fmla="*/ 988 w 989"/>
                  <a:gd name="T13" fmla="*/ 0 h 575"/>
                  <a:gd name="T14" fmla="*/ 0 w 989"/>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575">
                    <a:moveTo>
                      <a:pt x="0" y="0"/>
                    </a:moveTo>
                    <a:lnTo>
                      <a:pt x="0" y="0"/>
                    </a:lnTo>
                    <a:cubicBezTo>
                      <a:pt x="0" y="502"/>
                      <a:pt x="0" y="502"/>
                      <a:pt x="0" y="502"/>
                    </a:cubicBezTo>
                    <a:cubicBezTo>
                      <a:pt x="0" y="543"/>
                      <a:pt x="31" y="574"/>
                      <a:pt x="73" y="574"/>
                    </a:cubicBezTo>
                    <a:cubicBezTo>
                      <a:pt x="916" y="574"/>
                      <a:pt x="916" y="574"/>
                      <a:pt x="916" y="574"/>
                    </a:cubicBezTo>
                    <a:cubicBezTo>
                      <a:pt x="957" y="574"/>
                      <a:pt x="988" y="543"/>
                      <a:pt x="988" y="502"/>
                    </a:cubicBezTo>
                    <a:cubicBezTo>
                      <a:pt x="988" y="0"/>
                      <a:pt x="988" y="0"/>
                      <a:pt x="988" y="0"/>
                    </a:cubicBezTo>
                    <a:lnTo>
                      <a:pt x="0" y="0"/>
                    </a:ln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4" name="Freeform 74"/>
              <p:cNvSpPr>
                <a:spLocks noChangeArrowheads="1"/>
              </p:cNvSpPr>
              <p:nvPr/>
            </p:nvSpPr>
            <p:spPr bwMode="auto">
              <a:xfrm>
                <a:off x="10804998" y="10660091"/>
                <a:ext cx="186600" cy="219326"/>
              </a:xfrm>
              <a:custGeom>
                <a:avLst/>
                <a:gdLst>
                  <a:gd name="T0" fmla="*/ 331 w 332"/>
                  <a:gd name="T1" fmla="*/ 383 h 384"/>
                  <a:gd name="T2" fmla="*/ 0 w 332"/>
                  <a:gd name="T3" fmla="*/ 383 h 384"/>
                  <a:gd name="T4" fmla="*/ 0 w 332"/>
                  <a:gd name="T5" fmla="*/ 0 h 384"/>
                  <a:gd name="T6" fmla="*/ 331 w 332"/>
                  <a:gd name="T7" fmla="*/ 0 h 384"/>
                  <a:gd name="T8" fmla="*/ 331 w 332"/>
                  <a:gd name="T9" fmla="*/ 383 h 384"/>
                </a:gdLst>
                <a:ahLst/>
                <a:cxnLst>
                  <a:cxn ang="0">
                    <a:pos x="T0" y="T1"/>
                  </a:cxn>
                  <a:cxn ang="0">
                    <a:pos x="T2" y="T3"/>
                  </a:cxn>
                  <a:cxn ang="0">
                    <a:pos x="T4" y="T5"/>
                  </a:cxn>
                  <a:cxn ang="0">
                    <a:pos x="T6" y="T7"/>
                  </a:cxn>
                  <a:cxn ang="0">
                    <a:pos x="T8" y="T9"/>
                  </a:cxn>
                </a:cxnLst>
                <a:rect l="0" t="0" r="r" b="b"/>
                <a:pathLst>
                  <a:path w="332" h="384">
                    <a:moveTo>
                      <a:pt x="331" y="383"/>
                    </a:moveTo>
                    <a:lnTo>
                      <a:pt x="0" y="383"/>
                    </a:lnTo>
                    <a:lnTo>
                      <a:pt x="0" y="0"/>
                    </a:lnTo>
                    <a:lnTo>
                      <a:pt x="331" y="0"/>
                    </a:lnTo>
                    <a:lnTo>
                      <a:pt x="331" y="383"/>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5" name="Freeform 75"/>
              <p:cNvSpPr>
                <a:spLocks noChangeArrowheads="1"/>
              </p:cNvSpPr>
              <p:nvPr/>
            </p:nvSpPr>
            <p:spPr bwMode="auto">
              <a:xfrm>
                <a:off x="11024334" y="10663364"/>
                <a:ext cx="297907" cy="58924"/>
              </a:xfrm>
              <a:custGeom>
                <a:avLst/>
                <a:gdLst>
                  <a:gd name="T0" fmla="*/ 522 w 523"/>
                  <a:gd name="T1" fmla="*/ 104 h 105"/>
                  <a:gd name="T2" fmla="*/ 0 w 523"/>
                  <a:gd name="T3" fmla="*/ 104 h 105"/>
                  <a:gd name="T4" fmla="*/ 0 w 523"/>
                  <a:gd name="T5" fmla="*/ 0 h 105"/>
                  <a:gd name="T6" fmla="*/ 522 w 523"/>
                  <a:gd name="T7" fmla="*/ 0 h 105"/>
                  <a:gd name="T8" fmla="*/ 522 w 523"/>
                  <a:gd name="T9" fmla="*/ 104 h 105"/>
                </a:gdLst>
                <a:ahLst/>
                <a:cxnLst>
                  <a:cxn ang="0">
                    <a:pos x="T0" y="T1"/>
                  </a:cxn>
                  <a:cxn ang="0">
                    <a:pos x="T2" y="T3"/>
                  </a:cxn>
                  <a:cxn ang="0">
                    <a:pos x="T4" y="T5"/>
                  </a:cxn>
                  <a:cxn ang="0">
                    <a:pos x="T6" y="T7"/>
                  </a:cxn>
                  <a:cxn ang="0">
                    <a:pos x="T8" y="T9"/>
                  </a:cxn>
                </a:cxnLst>
                <a:rect l="0" t="0" r="r" b="b"/>
                <a:pathLst>
                  <a:path w="523" h="105">
                    <a:moveTo>
                      <a:pt x="522" y="104"/>
                    </a:moveTo>
                    <a:lnTo>
                      <a:pt x="0" y="104"/>
                    </a:lnTo>
                    <a:lnTo>
                      <a:pt x="0" y="0"/>
                    </a:lnTo>
                    <a:lnTo>
                      <a:pt x="522" y="0"/>
                    </a:lnTo>
                    <a:lnTo>
                      <a:pt x="522" y="104"/>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6" name="Freeform 76"/>
              <p:cNvSpPr>
                <a:spLocks noChangeArrowheads="1"/>
              </p:cNvSpPr>
              <p:nvPr/>
            </p:nvSpPr>
            <p:spPr bwMode="auto">
              <a:xfrm>
                <a:off x="11057071" y="10735380"/>
                <a:ext cx="229159" cy="39282"/>
              </a:xfrm>
              <a:custGeom>
                <a:avLst/>
                <a:gdLst>
                  <a:gd name="T0" fmla="*/ 398 w 399"/>
                  <a:gd name="T1" fmla="*/ 67 h 68"/>
                  <a:gd name="T2" fmla="*/ 0 w 399"/>
                  <a:gd name="T3" fmla="*/ 67 h 68"/>
                  <a:gd name="T4" fmla="*/ 0 w 399"/>
                  <a:gd name="T5" fmla="*/ 0 h 68"/>
                  <a:gd name="T6" fmla="*/ 398 w 399"/>
                  <a:gd name="T7" fmla="*/ 0 h 68"/>
                  <a:gd name="T8" fmla="*/ 398 w 399"/>
                  <a:gd name="T9" fmla="*/ 67 h 68"/>
                </a:gdLst>
                <a:ahLst/>
                <a:cxnLst>
                  <a:cxn ang="0">
                    <a:pos x="T0" y="T1"/>
                  </a:cxn>
                  <a:cxn ang="0">
                    <a:pos x="T2" y="T3"/>
                  </a:cxn>
                  <a:cxn ang="0">
                    <a:pos x="T4" y="T5"/>
                  </a:cxn>
                  <a:cxn ang="0">
                    <a:pos x="T6" y="T7"/>
                  </a:cxn>
                  <a:cxn ang="0">
                    <a:pos x="T8" y="T9"/>
                  </a:cxn>
                </a:cxnLst>
                <a:rect l="0" t="0" r="r" b="b"/>
                <a:pathLst>
                  <a:path w="399" h="68">
                    <a:moveTo>
                      <a:pt x="398" y="67"/>
                    </a:moveTo>
                    <a:lnTo>
                      <a:pt x="0" y="67"/>
                    </a:lnTo>
                    <a:lnTo>
                      <a:pt x="0" y="0"/>
                    </a:lnTo>
                    <a:lnTo>
                      <a:pt x="398" y="0"/>
                    </a:lnTo>
                    <a:lnTo>
                      <a:pt x="398" y="67"/>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7" name="Freeform 77"/>
              <p:cNvSpPr>
                <a:spLocks noChangeArrowheads="1"/>
              </p:cNvSpPr>
              <p:nvPr/>
            </p:nvSpPr>
            <p:spPr bwMode="auto">
              <a:xfrm>
                <a:off x="11024334" y="10892510"/>
                <a:ext cx="297907" cy="32736"/>
              </a:xfrm>
              <a:custGeom>
                <a:avLst/>
                <a:gdLst>
                  <a:gd name="T0" fmla="*/ 522 w 523"/>
                  <a:gd name="T1" fmla="*/ 61 h 62"/>
                  <a:gd name="T2" fmla="*/ 0 w 523"/>
                  <a:gd name="T3" fmla="*/ 61 h 62"/>
                  <a:gd name="T4" fmla="*/ 0 w 523"/>
                  <a:gd name="T5" fmla="*/ 0 h 62"/>
                  <a:gd name="T6" fmla="*/ 522 w 523"/>
                  <a:gd name="T7" fmla="*/ 0 h 62"/>
                  <a:gd name="T8" fmla="*/ 522 w 523"/>
                  <a:gd name="T9" fmla="*/ 61 h 62"/>
                </a:gdLst>
                <a:ahLst/>
                <a:cxnLst>
                  <a:cxn ang="0">
                    <a:pos x="T0" y="T1"/>
                  </a:cxn>
                  <a:cxn ang="0">
                    <a:pos x="T2" y="T3"/>
                  </a:cxn>
                  <a:cxn ang="0">
                    <a:pos x="T4" y="T5"/>
                  </a:cxn>
                  <a:cxn ang="0">
                    <a:pos x="T6" y="T7"/>
                  </a:cxn>
                  <a:cxn ang="0">
                    <a:pos x="T8" y="T9"/>
                  </a:cxn>
                </a:cxnLst>
                <a:rect l="0" t="0" r="r" b="b"/>
                <a:pathLst>
                  <a:path w="523" h="62">
                    <a:moveTo>
                      <a:pt x="522" y="61"/>
                    </a:moveTo>
                    <a:lnTo>
                      <a:pt x="0" y="61"/>
                    </a:lnTo>
                    <a:lnTo>
                      <a:pt x="0" y="0"/>
                    </a:lnTo>
                    <a:lnTo>
                      <a:pt x="522" y="0"/>
                    </a:lnTo>
                    <a:lnTo>
                      <a:pt x="522" y="61"/>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8" name="Freeform 78"/>
              <p:cNvSpPr>
                <a:spLocks noChangeArrowheads="1"/>
              </p:cNvSpPr>
              <p:nvPr/>
            </p:nvSpPr>
            <p:spPr bwMode="auto">
              <a:xfrm>
                <a:off x="11034156" y="10476773"/>
                <a:ext cx="65474" cy="111300"/>
              </a:xfrm>
              <a:custGeom>
                <a:avLst/>
                <a:gdLst>
                  <a:gd name="T0" fmla="*/ 115 w 116"/>
                  <a:gd name="T1" fmla="*/ 191 h 192"/>
                  <a:gd name="T2" fmla="*/ 0 w 116"/>
                  <a:gd name="T3" fmla="*/ 191 h 192"/>
                  <a:gd name="T4" fmla="*/ 0 w 116"/>
                  <a:gd name="T5" fmla="*/ 0 h 192"/>
                  <a:gd name="T6" fmla="*/ 115 w 116"/>
                  <a:gd name="T7" fmla="*/ 0 h 192"/>
                  <a:gd name="T8" fmla="*/ 115 w 116"/>
                  <a:gd name="T9" fmla="*/ 191 h 192"/>
                </a:gdLst>
                <a:ahLst/>
                <a:cxnLst>
                  <a:cxn ang="0">
                    <a:pos x="T0" y="T1"/>
                  </a:cxn>
                  <a:cxn ang="0">
                    <a:pos x="T2" y="T3"/>
                  </a:cxn>
                  <a:cxn ang="0">
                    <a:pos x="T4" y="T5"/>
                  </a:cxn>
                  <a:cxn ang="0">
                    <a:pos x="T6" y="T7"/>
                  </a:cxn>
                  <a:cxn ang="0">
                    <a:pos x="T8" y="T9"/>
                  </a:cxn>
                </a:cxnLst>
                <a:rect l="0" t="0" r="r" b="b"/>
                <a:pathLst>
                  <a:path w="116" h="192">
                    <a:moveTo>
                      <a:pt x="115" y="191"/>
                    </a:moveTo>
                    <a:lnTo>
                      <a:pt x="0" y="191"/>
                    </a:lnTo>
                    <a:lnTo>
                      <a:pt x="0" y="0"/>
                    </a:lnTo>
                    <a:lnTo>
                      <a:pt x="115" y="0"/>
                    </a:lnTo>
                    <a:lnTo>
                      <a:pt x="115" y="191"/>
                    </a:lnTo>
                  </a:path>
                </a:pathLst>
              </a:custGeom>
              <a:solidFill>
                <a:srgbClr val="7B7B7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9" name="Freeform 79"/>
              <p:cNvSpPr>
                <a:spLocks noChangeArrowheads="1"/>
              </p:cNvSpPr>
              <p:nvPr/>
            </p:nvSpPr>
            <p:spPr bwMode="auto">
              <a:xfrm>
                <a:off x="11034156" y="10476773"/>
                <a:ext cx="65474" cy="55649"/>
              </a:xfrm>
              <a:custGeom>
                <a:avLst/>
                <a:gdLst>
                  <a:gd name="T0" fmla="*/ 115 w 116"/>
                  <a:gd name="T1" fmla="*/ 92 h 93"/>
                  <a:gd name="T2" fmla="*/ 0 w 116"/>
                  <a:gd name="T3" fmla="*/ 92 h 93"/>
                  <a:gd name="T4" fmla="*/ 0 w 116"/>
                  <a:gd name="T5" fmla="*/ 0 h 93"/>
                  <a:gd name="T6" fmla="*/ 115 w 116"/>
                  <a:gd name="T7" fmla="*/ 0 h 93"/>
                  <a:gd name="T8" fmla="*/ 115 w 116"/>
                  <a:gd name="T9" fmla="*/ 92 h 93"/>
                </a:gdLst>
                <a:ahLst/>
                <a:cxnLst>
                  <a:cxn ang="0">
                    <a:pos x="T0" y="T1"/>
                  </a:cxn>
                  <a:cxn ang="0">
                    <a:pos x="T2" y="T3"/>
                  </a:cxn>
                  <a:cxn ang="0">
                    <a:pos x="T4" y="T5"/>
                  </a:cxn>
                  <a:cxn ang="0">
                    <a:pos x="T6" y="T7"/>
                  </a:cxn>
                  <a:cxn ang="0">
                    <a:pos x="T8" y="T9"/>
                  </a:cxn>
                </a:cxnLst>
                <a:rect l="0" t="0" r="r" b="b"/>
                <a:pathLst>
                  <a:path w="116" h="93">
                    <a:moveTo>
                      <a:pt x="115" y="92"/>
                    </a:moveTo>
                    <a:lnTo>
                      <a:pt x="0" y="92"/>
                    </a:lnTo>
                    <a:lnTo>
                      <a:pt x="0" y="0"/>
                    </a:lnTo>
                    <a:lnTo>
                      <a:pt x="115" y="0"/>
                    </a:lnTo>
                    <a:lnTo>
                      <a:pt x="115" y="92"/>
                    </a:lnTo>
                  </a:path>
                </a:pathLst>
              </a:custGeom>
              <a:solidFill>
                <a:srgbClr val="6767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grpSp>
        <p:sp>
          <p:nvSpPr>
            <p:cNvPr id="122" name="Freeform 70"/>
            <p:cNvSpPr>
              <a:spLocks noEditPoints="1"/>
            </p:cNvSpPr>
            <p:nvPr/>
          </p:nvSpPr>
          <p:spPr bwMode="auto">
            <a:xfrm rot="21347663">
              <a:off x="3428021" y="5363935"/>
              <a:ext cx="3053714" cy="877335"/>
            </a:xfrm>
            <a:custGeom>
              <a:avLst/>
              <a:gdLst>
                <a:gd name="T0" fmla="*/ 1771 w 1771"/>
                <a:gd name="T1" fmla="*/ 141 h 517"/>
                <a:gd name="T2" fmla="*/ 1725 w 1771"/>
                <a:gd name="T3" fmla="*/ 162 h 517"/>
                <a:gd name="T4" fmla="*/ 1670 w 1771"/>
                <a:gd name="T5" fmla="*/ 242 h 517"/>
                <a:gd name="T6" fmla="*/ 1691 w 1771"/>
                <a:gd name="T7" fmla="*/ 195 h 517"/>
                <a:gd name="T8" fmla="*/ 1670 w 1771"/>
                <a:gd name="T9" fmla="*/ 242 h 517"/>
                <a:gd name="T10" fmla="*/ 1633 w 1771"/>
                <a:gd name="T11" fmla="*/ 272 h 517"/>
                <a:gd name="T12" fmla="*/ 1583 w 1771"/>
                <a:gd name="T13" fmla="*/ 285 h 517"/>
                <a:gd name="T14" fmla="*/ 1516 w 1771"/>
                <a:gd name="T15" fmla="*/ 354 h 517"/>
                <a:gd name="T16" fmla="*/ 1545 w 1771"/>
                <a:gd name="T17" fmla="*/ 312 h 517"/>
                <a:gd name="T18" fmla="*/ 1516 w 1771"/>
                <a:gd name="T19" fmla="*/ 354 h 517"/>
                <a:gd name="T20" fmla="*/ 1474 w 1771"/>
                <a:gd name="T21" fmla="*/ 378 h 517"/>
                <a:gd name="T22" fmla="*/ 1423 w 1771"/>
                <a:gd name="T23" fmla="*/ 382 h 517"/>
                <a:gd name="T24" fmla="*/ 1345 w 1771"/>
                <a:gd name="T25" fmla="*/ 439 h 517"/>
                <a:gd name="T26" fmla="*/ 1381 w 1771"/>
                <a:gd name="T27" fmla="*/ 402 h 517"/>
                <a:gd name="T28" fmla="*/ 1345 w 1771"/>
                <a:gd name="T29" fmla="*/ 439 h 517"/>
                <a:gd name="T30" fmla="*/ 1300 w 1771"/>
                <a:gd name="T31" fmla="*/ 455 h 517"/>
                <a:gd name="T32" fmla="*/ 1249 w 1771"/>
                <a:gd name="T33" fmla="*/ 451 h 517"/>
                <a:gd name="T34" fmla="*/ 1162 w 1771"/>
                <a:gd name="T35" fmla="*/ 493 h 517"/>
                <a:gd name="T36" fmla="*/ 1204 w 1771"/>
                <a:gd name="T37" fmla="*/ 463 h 517"/>
                <a:gd name="T38" fmla="*/ 1162 w 1771"/>
                <a:gd name="T39" fmla="*/ 493 h 517"/>
                <a:gd name="T40" fmla="*/ 1115 w 1771"/>
                <a:gd name="T41" fmla="*/ 502 h 517"/>
                <a:gd name="T42" fmla="*/ 1066 w 1771"/>
                <a:gd name="T43" fmla="*/ 489 h 517"/>
                <a:gd name="T44" fmla="*/ 973 w 1771"/>
                <a:gd name="T45" fmla="*/ 516 h 517"/>
                <a:gd name="T46" fmla="*/ 1019 w 1771"/>
                <a:gd name="T47" fmla="*/ 494 h 517"/>
                <a:gd name="T48" fmla="*/ 973 w 1771"/>
                <a:gd name="T49" fmla="*/ 516 h 517"/>
                <a:gd name="T50" fmla="*/ 925 w 1771"/>
                <a:gd name="T51" fmla="*/ 517 h 517"/>
                <a:gd name="T52" fmla="*/ 878 w 1771"/>
                <a:gd name="T53" fmla="*/ 495 h 517"/>
                <a:gd name="T54" fmla="*/ 782 w 1771"/>
                <a:gd name="T55" fmla="*/ 506 h 517"/>
                <a:gd name="T56" fmla="*/ 832 w 1771"/>
                <a:gd name="T57" fmla="*/ 492 h 517"/>
                <a:gd name="T58" fmla="*/ 782 w 1771"/>
                <a:gd name="T59" fmla="*/ 506 h 517"/>
                <a:gd name="T60" fmla="*/ 735 w 1771"/>
                <a:gd name="T61" fmla="*/ 499 h 517"/>
                <a:gd name="T62" fmla="*/ 693 w 1771"/>
                <a:gd name="T63" fmla="*/ 470 h 517"/>
                <a:gd name="T64" fmla="*/ 596 w 1771"/>
                <a:gd name="T65" fmla="*/ 464 h 517"/>
                <a:gd name="T66" fmla="*/ 647 w 1771"/>
                <a:gd name="T67" fmla="*/ 458 h 517"/>
                <a:gd name="T68" fmla="*/ 596 w 1771"/>
                <a:gd name="T69" fmla="*/ 464 h 517"/>
                <a:gd name="T70" fmla="*/ 551 w 1771"/>
                <a:gd name="T71" fmla="*/ 448 h 517"/>
                <a:gd name="T72" fmla="*/ 514 w 1771"/>
                <a:gd name="T73" fmla="*/ 413 h 517"/>
                <a:gd name="T74" fmla="*/ 420 w 1771"/>
                <a:gd name="T75" fmla="*/ 391 h 517"/>
                <a:gd name="T76" fmla="*/ 463 w 1771"/>
                <a:gd name="T77" fmla="*/ 412 h 517"/>
                <a:gd name="T78" fmla="*/ 433 w 1771"/>
                <a:gd name="T79" fmla="*/ 375 h 517"/>
                <a:gd name="T80" fmla="*/ 420 w 1771"/>
                <a:gd name="T81" fmla="*/ 391 h 517"/>
                <a:gd name="T82" fmla="*/ 378 w 1771"/>
                <a:gd name="T83" fmla="*/ 368 h 517"/>
                <a:gd name="T84" fmla="*/ 348 w 1771"/>
                <a:gd name="T85" fmla="*/ 326 h 517"/>
                <a:gd name="T86" fmla="*/ 259 w 1771"/>
                <a:gd name="T87" fmla="*/ 289 h 517"/>
                <a:gd name="T88" fmla="*/ 309 w 1771"/>
                <a:gd name="T89" fmla="*/ 300 h 517"/>
                <a:gd name="T90" fmla="*/ 259 w 1771"/>
                <a:gd name="T91" fmla="*/ 289 h 517"/>
                <a:gd name="T92" fmla="*/ 222 w 1771"/>
                <a:gd name="T93" fmla="*/ 259 h 517"/>
                <a:gd name="T94" fmla="*/ 199 w 1771"/>
                <a:gd name="T95" fmla="*/ 213 h 517"/>
                <a:gd name="T96" fmla="*/ 118 w 1771"/>
                <a:gd name="T97" fmla="*/ 161 h 517"/>
                <a:gd name="T98" fmla="*/ 165 w 1771"/>
                <a:gd name="T99" fmla="*/ 181 h 517"/>
                <a:gd name="T100" fmla="*/ 118 w 1771"/>
                <a:gd name="T101" fmla="*/ 161 h 517"/>
                <a:gd name="T102" fmla="*/ 86 w 1771"/>
                <a:gd name="T103" fmla="*/ 125 h 517"/>
                <a:gd name="T104" fmla="*/ 71 w 1771"/>
                <a:gd name="T105" fmla="*/ 76 h 517"/>
                <a:gd name="T106" fmla="*/ 0 w 1771"/>
                <a:gd name="T107" fmla="*/ 11 h 517"/>
                <a:gd name="T108" fmla="*/ 43 w 1771"/>
                <a:gd name="T109" fmla="*/ 38 h 517"/>
                <a:gd name="T110" fmla="*/ 0 w 1771"/>
                <a:gd name="T111" fmla="*/ 1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1" h="517">
                  <a:moveTo>
                    <a:pt x="1739" y="176"/>
                  </a:moveTo>
                  <a:cubicBezTo>
                    <a:pt x="1750" y="165"/>
                    <a:pt x="1761" y="153"/>
                    <a:pt x="1771" y="141"/>
                  </a:cubicBezTo>
                  <a:cubicBezTo>
                    <a:pt x="1756" y="128"/>
                    <a:pt x="1756" y="128"/>
                    <a:pt x="1756" y="128"/>
                  </a:cubicBezTo>
                  <a:cubicBezTo>
                    <a:pt x="1746" y="140"/>
                    <a:pt x="1735" y="151"/>
                    <a:pt x="1725" y="162"/>
                  </a:cubicBezTo>
                  <a:lnTo>
                    <a:pt x="1739" y="176"/>
                  </a:lnTo>
                  <a:close/>
                  <a:moveTo>
                    <a:pt x="1670" y="242"/>
                  </a:moveTo>
                  <a:cubicBezTo>
                    <a:pt x="1682" y="231"/>
                    <a:pt x="1693" y="221"/>
                    <a:pt x="1705" y="210"/>
                  </a:cubicBezTo>
                  <a:cubicBezTo>
                    <a:pt x="1691" y="195"/>
                    <a:pt x="1691" y="195"/>
                    <a:pt x="1691" y="195"/>
                  </a:cubicBezTo>
                  <a:cubicBezTo>
                    <a:pt x="1680" y="206"/>
                    <a:pt x="1668" y="216"/>
                    <a:pt x="1657" y="227"/>
                  </a:cubicBezTo>
                  <a:lnTo>
                    <a:pt x="1670" y="242"/>
                  </a:lnTo>
                  <a:close/>
                  <a:moveTo>
                    <a:pt x="1595" y="301"/>
                  </a:moveTo>
                  <a:cubicBezTo>
                    <a:pt x="1608" y="292"/>
                    <a:pt x="1621" y="282"/>
                    <a:pt x="1633" y="272"/>
                  </a:cubicBezTo>
                  <a:cubicBezTo>
                    <a:pt x="1621" y="257"/>
                    <a:pt x="1621" y="257"/>
                    <a:pt x="1621" y="257"/>
                  </a:cubicBezTo>
                  <a:cubicBezTo>
                    <a:pt x="1608" y="266"/>
                    <a:pt x="1596" y="276"/>
                    <a:pt x="1583" y="285"/>
                  </a:cubicBezTo>
                  <a:lnTo>
                    <a:pt x="1595" y="301"/>
                  </a:lnTo>
                  <a:close/>
                  <a:moveTo>
                    <a:pt x="1516" y="354"/>
                  </a:moveTo>
                  <a:cubicBezTo>
                    <a:pt x="1529" y="346"/>
                    <a:pt x="1543" y="337"/>
                    <a:pt x="1556" y="329"/>
                  </a:cubicBezTo>
                  <a:cubicBezTo>
                    <a:pt x="1545" y="312"/>
                    <a:pt x="1545" y="312"/>
                    <a:pt x="1545" y="312"/>
                  </a:cubicBezTo>
                  <a:cubicBezTo>
                    <a:pt x="1532" y="321"/>
                    <a:pt x="1519" y="329"/>
                    <a:pt x="1505" y="337"/>
                  </a:cubicBezTo>
                  <a:lnTo>
                    <a:pt x="1516" y="354"/>
                  </a:lnTo>
                  <a:close/>
                  <a:moveTo>
                    <a:pt x="1432" y="400"/>
                  </a:moveTo>
                  <a:cubicBezTo>
                    <a:pt x="1446" y="393"/>
                    <a:pt x="1461" y="386"/>
                    <a:pt x="1474" y="378"/>
                  </a:cubicBezTo>
                  <a:cubicBezTo>
                    <a:pt x="1465" y="361"/>
                    <a:pt x="1465" y="361"/>
                    <a:pt x="1465" y="361"/>
                  </a:cubicBezTo>
                  <a:cubicBezTo>
                    <a:pt x="1451" y="368"/>
                    <a:pt x="1437" y="375"/>
                    <a:pt x="1423" y="382"/>
                  </a:cubicBezTo>
                  <a:lnTo>
                    <a:pt x="1432" y="400"/>
                  </a:lnTo>
                  <a:close/>
                  <a:moveTo>
                    <a:pt x="1345" y="439"/>
                  </a:moveTo>
                  <a:cubicBezTo>
                    <a:pt x="1360" y="433"/>
                    <a:pt x="1374" y="427"/>
                    <a:pt x="1389" y="420"/>
                  </a:cubicBezTo>
                  <a:cubicBezTo>
                    <a:pt x="1381" y="402"/>
                    <a:pt x="1381" y="402"/>
                    <a:pt x="1381" y="402"/>
                  </a:cubicBezTo>
                  <a:cubicBezTo>
                    <a:pt x="1367" y="409"/>
                    <a:pt x="1352" y="415"/>
                    <a:pt x="1338" y="420"/>
                  </a:cubicBezTo>
                  <a:lnTo>
                    <a:pt x="1345" y="439"/>
                  </a:lnTo>
                  <a:close/>
                  <a:moveTo>
                    <a:pt x="1255" y="470"/>
                  </a:moveTo>
                  <a:cubicBezTo>
                    <a:pt x="1270" y="465"/>
                    <a:pt x="1285" y="461"/>
                    <a:pt x="1300" y="455"/>
                  </a:cubicBezTo>
                  <a:cubicBezTo>
                    <a:pt x="1294" y="436"/>
                    <a:pt x="1294" y="436"/>
                    <a:pt x="1294" y="436"/>
                  </a:cubicBezTo>
                  <a:cubicBezTo>
                    <a:pt x="1279" y="442"/>
                    <a:pt x="1264" y="446"/>
                    <a:pt x="1249" y="451"/>
                  </a:cubicBezTo>
                  <a:lnTo>
                    <a:pt x="1255" y="470"/>
                  </a:lnTo>
                  <a:close/>
                  <a:moveTo>
                    <a:pt x="1162" y="493"/>
                  </a:moveTo>
                  <a:cubicBezTo>
                    <a:pt x="1178" y="490"/>
                    <a:pt x="1193" y="487"/>
                    <a:pt x="1209" y="483"/>
                  </a:cubicBezTo>
                  <a:cubicBezTo>
                    <a:pt x="1204" y="463"/>
                    <a:pt x="1204" y="463"/>
                    <a:pt x="1204" y="463"/>
                  </a:cubicBezTo>
                  <a:cubicBezTo>
                    <a:pt x="1189" y="467"/>
                    <a:pt x="1173" y="471"/>
                    <a:pt x="1158" y="474"/>
                  </a:cubicBezTo>
                  <a:lnTo>
                    <a:pt x="1162" y="493"/>
                  </a:lnTo>
                  <a:close/>
                  <a:moveTo>
                    <a:pt x="1068" y="509"/>
                  </a:moveTo>
                  <a:cubicBezTo>
                    <a:pt x="1084" y="507"/>
                    <a:pt x="1100" y="505"/>
                    <a:pt x="1115" y="502"/>
                  </a:cubicBezTo>
                  <a:cubicBezTo>
                    <a:pt x="1112" y="482"/>
                    <a:pt x="1112" y="482"/>
                    <a:pt x="1112" y="482"/>
                  </a:cubicBezTo>
                  <a:cubicBezTo>
                    <a:pt x="1097" y="485"/>
                    <a:pt x="1081" y="487"/>
                    <a:pt x="1066" y="489"/>
                  </a:cubicBezTo>
                  <a:lnTo>
                    <a:pt x="1068" y="509"/>
                  </a:lnTo>
                  <a:close/>
                  <a:moveTo>
                    <a:pt x="973" y="516"/>
                  </a:moveTo>
                  <a:cubicBezTo>
                    <a:pt x="989" y="516"/>
                    <a:pt x="1005" y="515"/>
                    <a:pt x="1020" y="513"/>
                  </a:cubicBezTo>
                  <a:cubicBezTo>
                    <a:pt x="1019" y="494"/>
                    <a:pt x="1019" y="494"/>
                    <a:pt x="1019" y="494"/>
                  </a:cubicBezTo>
                  <a:cubicBezTo>
                    <a:pt x="1003" y="495"/>
                    <a:pt x="988" y="496"/>
                    <a:pt x="972" y="496"/>
                  </a:cubicBezTo>
                  <a:lnTo>
                    <a:pt x="973" y="516"/>
                  </a:lnTo>
                  <a:close/>
                  <a:moveTo>
                    <a:pt x="877" y="515"/>
                  </a:moveTo>
                  <a:cubicBezTo>
                    <a:pt x="893" y="516"/>
                    <a:pt x="909" y="517"/>
                    <a:pt x="925" y="517"/>
                  </a:cubicBezTo>
                  <a:cubicBezTo>
                    <a:pt x="925" y="497"/>
                    <a:pt x="925" y="497"/>
                    <a:pt x="925" y="497"/>
                  </a:cubicBezTo>
                  <a:cubicBezTo>
                    <a:pt x="910" y="497"/>
                    <a:pt x="894" y="496"/>
                    <a:pt x="878" y="495"/>
                  </a:cubicBezTo>
                  <a:lnTo>
                    <a:pt x="877" y="515"/>
                  </a:lnTo>
                  <a:close/>
                  <a:moveTo>
                    <a:pt x="782" y="506"/>
                  </a:moveTo>
                  <a:cubicBezTo>
                    <a:pt x="798" y="508"/>
                    <a:pt x="814" y="510"/>
                    <a:pt x="830" y="512"/>
                  </a:cubicBezTo>
                  <a:cubicBezTo>
                    <a:pt x="832" y="492"/>
                    <a:pt x="832" y="492"/>
                    <a:pt x="832" y="492"/>
                  </a:cubicBezTo>
                  <a:cubicBezTo>
                    <a:pt x="816" y="490"/>
                    <a:pt x="801" y="489"/>
                    <a:pt x="785" y="486"/>
                  </a:cubicBezTo>
                  <a:lnTo>
                    <a:pt x="782" y="506"/>
                  </a:lnTo>
                  <a:close/>
                  <a:moveTo>
                    <a:pt x="688" y="489"/>
                  </a:moveTo>
                  <a:cubicBezTo>
                    <a:pt x="704" y="493"/>
                    <a:pt x="720" y="496"/>
                    <a:pt x="735" y="499"/>
                  </a:cubicBezTo>
                  <a:cubicBezTo>
                    <a:pt x="739" y="479"/>
                    <a:pt x="739" y="479"/>
                    <a:pt x="739" y="479"/>
                  </a:cubicBezTo>
                  <a:cubicBezTo>
                    <a:pt x="723" y="476"/>
                    <a:pt x="708" y="473"/>
                    <a:pt x="693" y="470"/>
                  </a:cubicBezTo>
                  <a:lnTo>
                    <a:pt x="688" y="489"/>
                  </a:lnTo>
                  <a:close/>
                  <a:moveTo>
                    <a:pt x="596" y="464"/>
                  </a:moveTo>
                  <a:cubicBezTo>
                    <a:pt x="611" y="469"/>
                    <a:pt x="627" y="473"/>
                    <a:pt x="642" y="478"/>
                  </a:cubicBezTo>
                  <a:cubicBezTo>
                    <a:pt x="647" y="458"/>
                    <a:pt x="647" y="458"/>
                    <a:pt x="647" y="458"/>
                  </a:cubicBezTo>
                  <a:cubicBezTo>
                    <a:pt x="632" y="454"/>
                    <a:pt x="617" y="450"/>
                    <a:pt x="602" y="445"/>
                  </a:cubicBezTo>
                  <a:lnTo>
                    <a:pt x="596" y="464"/>
                  </a:lnTo>
                  <a:close/>
                  <a:moveTo>
                    <a:pt x="507" y="431"/>
                  </a:moveTo>
                  <a:cubicBezTo>
                    <a:pt x="521" y="437"/>
                    <a:pt x="536" y="443"/>
                    <a:pt x="551" y="448"/>
                  </a:cubicBezTo>
                  <a:cubicBezTo>
                    <a:pt x="558" y="430"/>
                    <a:pt x="558" y="430"/>
                    <a:pt x="558" y="430"/>
                  </a:cubicBezTo>
                  <a:cubicBezTo>
                    <a:pt x="543" y="424"/>
                    <a:pt x="529" y="419"/>
                    <a:pt x="514" y="413"/>
                  </a:cubicBezTo>
                  <a:lnTo>
                    <a:pt x="507" y="431"/>
                  </a:lnTo>
                  <a:close/>
                  <a:moveTo>
                    <a:pt x="420" y="391"/>
                  </a:moveTo>
                  <a:cubicBezTo>
                    <a:pt x="421" y="391"/>
                    <a:pt x="423" y="392"/>
                    <a:pt x="424" y="393"/>
                  </a:cubicBezTo>
                  <a:cubicBezTo>
                    <a:pt x="437" y="399"/>
                    <a:pt x="450" y="406"/>
                    <a:pt x="463" y="412"/>
                  </a:cubicBezTo>
                  <a:cubicBezTo>
                    <a:pt x="471" y="394"/>
                    <a:pt x="471" y="394"/>
                    <a:pt x="471" y="394"/>
                  </a:cubicBezTo>
                  <a:cubicBezTo>
                    <a:pt x="459" y="388"/>
                    <a:pt x="446" y="381"/>
                    <a:pt x="433" y="375"/>
                  </a:cubicBezTo>
                  <a:cubicBezTo>
                    <a:pt x="432" y="374"/>
                    <a:pt x="431" y="373"/>
                    <a:pt x="429" y="373"/>
                  </a:cubicBezTo>
                  <a:lnTo>
                    <a:pt x="420" y="391"/>
                  </a:lnTo>
                  <a:close/>
                  <a:moveTo>
                    <a:pt x="337" y="343"/>
                  </a:moveTo>
                  <a:cubicBezTo>
                    <a:pt x="351" y="351"/>
                    <a:pt x="364" y="360"/>
                    <a:pt x="378" y="368"/>
                  </a:cubicBezTo>
                  <a:cubicBezTo>
                    <a:pt x="388" y="350"/>
                    <a:pt x="388" y="350"/>
                    <a:pt x="388" y="350"/>
                  </a:cubicBezTo>
                  <a:cubicBezTo>
                    <a:pt x="375" y="343"/>
                    <a:pt x="361" y="334"/>
                    <a:pt x="348" y="326"/>
                  </a:cubicBezTo>
                  <a:lnTo>
                    <a:pt x="337" y="343"/>
                  </a:lnTo>
                  <a:close/>
                  <a:moveTo>
                    <a:pt x="259" y="289"/>
                  </a:moveTo>
                  <a:cubicBezTo>
                    <a:pt x="272" y="298"/>
                    <a:pt x="285" y="308"/>
                    <a:pt x="298" y="317"/>
                  </a:cubicBezTo>
                  <a:cubicBezTo>
                    <a:pt x="309" y="300"/>
                    <a:pt x="309" y="300"/>
                    <a:pt x="309" y="300"/>
                  </a:cubicBezTo>
                  <a:cubicBezTo>
                    <a:pt x="296" y="291"/>
                    <a:pt x="284" y="282"/>
                    <a:pt x="271" y="273"/>
                  </a:cubicBezTo>
                  <a:lnTo>
                    <a:pt x="259" y="289"/>
                  </a:lnTo>
                  <a:close/>
                  <a:moveTo>
                    <a:pt x="186" y="228"/>
                  </a:moveTo>
                  <a:cubicBezTo>
                    <a:pt x="197" y="238"/>
                    <a:pt x="209" y="249"/>
                    <a:pt x="222" y="259"/>
                  </a:cubicBezTo>
                  <a:cubicBezTo>
                    <a:pt x="234" y="244"/>
                    <a:pt x="234" y="244"/>
                    <a:pt x="234" y="244"/>
                  </a:cubicBezTo>
                  <a:cubicBezTo>
                    <a:pt x="222" y="234"/>
                    <a:pt x="211" y="223"/>
                    <a:pt x="199" y="213"/>
                  </a:cubicBezTo>
                  <a:lnTo>
                    <a:pt x="186" y="228"/>
                  </a:lnTo>
                  <a:close/>
                  <a:moveTo>
                    <a:pt x="118" y="161"/>
                  </a:moveTo>
                  <a:cubicBezTo>
                    <a:pt x="128" y="172"/>
                    <a:pt x="140" y="184"/>
                    <a:pt x="151" y="195"/>
                  </a:cubicBezTo>
                  <a:cubicBezTo>
                    <a:pt x="165" y="181"/>
                    <a:pt x="165" y="181"/>
                    <a:pt x="165" y="181"/>
                  </a:cubicBezTo>
                  <a:cubicBezTo>
                    <a:pt x="154" y="170"/>
                    <a:pt x="143" y="159"/>
                    <a:pt x="132" y="147"/>
                  </a:cubicBezTo>
                  <a:lnTo>
                    <a:pt x="118" y="161"/>
                  </a:lnTo>
                  <a:close/>
                  <a:moveTo>
                    <a:pt x="56" y="88"/>
                  </a:moveTo>
                  <a:cubicBezTo>
                    <a:pt x="65" y="101"/>
                    <a:pt x="76" y="113"/>
                    <a:pt x="86" y="125"/>
                  </a:cubicBezTo>
                  <a:cubicBezTo>
                    <a:pt x="101" y="112"/>
                    <a:pt x="101" y="112"/>
                    <a:pt x="101" y="112"/>
                  </a:cubicBezTo>
                  <a:cubicBezTo>
                    <a:pt x="91" y="100"/>
                    <a:pt x="81" y="88"/>
                    <a:pt x="71" y="76"/>
                  </a:cubicBezTo>
                  <a:lnTo>
                    <a:pt x="56" y="88"/>
                  </a:lnTo>
                  <a:close/>
                  <a:moveTo>
                    <a:pt x="0" y="11"/>
                  </a:moveTo>
                  <a:cubicBezTo>
                    <a:pt x="9" y="24"/>
                    <a:pt x="18" y="37"/>
                    <a:pt x="27" y="50"/>
                  </a:cubicBezTo>
                  <a:cubicBezTo>
                    <a:pt x="43" y="38"/>
                    <a:pt x="43" y="38"/>
                    <a:pt x="43" y="38"/>
                  </a:cubicBezTo>
                  <a:cubicBezTo>
                    <a:pt x="34" y="26"/>
                    <a:pt x="25" y="13"/>
                    <a:pt x="17" y="0"/>
                  </a:cubicBezTo>
                  <a:lnTo>
                    <a:pt x="0" y="11"/>
                  </a:lnTo>
                  <a:close/>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3" name="Freeform 74"/>
            <p:cNvSpPr>
              <a:spLocks noEditPoints="1"/>
            </p:cNvSpPr>
            <p:nvPr/>
          </p:nvSpPr>
          <p:spPr bwMode="auto">
            <a:xfrm>
              <a:off x="6104115" y="3185199"/>
              <a:ext cx="710275" cy="1291900"/>
            </a:xfrm>
            <a:custGeom>
              <a:avLst/>
              <a:gdLst>
                <a:gd name="T0" fmla="*/ 50 w 467"/>
                <a:gd name="T1" fmla="*/ 29 h 849"/>
                <a:gd name="T2" fmla="*/ 12 w 467"/>
                <a:gd name="T3" fmla="*/ 0 h 849"/>
                <a:gd name="T4" fmla="*/ 0 w 467"/>
                <a:gd name="T5" fmla="*/ 16 h 849"/>
                <a:gd name="T6" fmla="*/ 37 w 467"/>
                <a:gd name="T7" fmla="*/ 45 h 849"/>
                <a:gd name="T8" fmla="*/ 50 w 467"/>
                <a:gd name="T9" fmla="*/ 29 h 849"/>
                <a:gd name="T10" fmla="*/ 50 w 467"/>
                <a:gd name="T11" fmla="*/ 29 h 849"/>
                <a:gd name="T12" fmla="*/ 121 w 467"/>
                <a:gd name="T13" fmla="*/ 91 h 849"/>
                <a:gd name="T14" fmla="*/ 86 w 467"/>
                <a:gd name="T15" fmla="*/ 59 h 849"/>
                <a:gd name="T16" fmla="*/ 73 w 467"/>
                <a:gd name="T17" fmla="*/ 74 h 849"/>
                <a:gd name="T18" fmla="*/ 107 w 467"/>
                <a:gd name="T19" fmla="*/ 106 h 849"/>
                <a:gd name="T20" fmla="*/ 121 w 467"/>
                <a:gd name="T21" fmla="*/ 91 h 849"/>
                <a:gd name="T22" fmla="*/ 187 w 467"/>
                <a:gd name="T23" fmla="*/ 159 h 849"/>
                <a:gd name="T24" fmla="*/ 155 w 467"/>
                <a:gd name="T25" fmla="*/ 124 h 849"/>
                <a:gd name="T26" fmla="*/ 140 w 467"/>
                <a:gd name="T27" fmla="*/ 138 h 849"/>
                <a:gd name="T28" fmla="*/ 172 w 467"/>
                <a:gd name="T29" fmla="*/ 172 h 849"/>
                <a:gd name="T30" fmla="*/ 187 w 467"/>
                <a:gd name="T31" fmla="*/ 159 h 849"/>
                <a:gd name="T32" fmla="*/ 187 w 467"/>
                <a:gd name="T33" fmla="*/ 159 h 849"/>
                <a:gd name="T34" fmla="*/ 246 w 467"/>
                <a:gd name="T35" fmla="*/ 233 h 849"/>
                <a:gd name="T36" fmla="*/ 217 w 467"/>
                <a:gd name="T37" fmla="*/ 195 h 849"/>
                <a:gd name="T38" fmla="*/ 202 w 467"/>
                <a:gd name="T39" fmla="*/ 208 h 849"/>
                <a:gd name="T40" fmla="*/ 230 w 467"/>
                <a:gd name="T41" fmla="*/ 245 h 849"/>
                <a:gd name="T42" fmla="*/ 246 w 467"/>
                <a:gd name="T43" fmla="*/ 233 h 849"/>
                <a:gd name="T44" fmla="*/ 300 w 467"/>
                <a:gd name="T45" fmla="*/ 311 h 849"/>
                <a:gd name="T46" fmla="*/ 274 w 467"/>
                <a:gd name="T47" fmla="*/ 271 h 849"/>
                <a:gd name="T48" fmla="*/ 257 w 467"/>
                <a:gd name="T49" fmla="*/ 282 h 849"/>
                <a:gd name="T50" fmla="*/ 283 w 467"/>
                <a:gd name="T51" fmla="*/ 321 h 849"/>
                <a:gd name="T52" fmla="*/ 300 w 467"/>
                <a:gd name="T53" fmla="*/ 311 h 849"/>
                <a:gd name="T54" fmla="*/ 346 w 467"/>
                <a:gd name="T55" fmla="*/ 393 h 849"/>
                <a:gd name="T56" fmla="*/ 324 w 467"/>
                <a:gd name="T57" fmla="*/ 352 h 849"/>
                <a:gd name="T58" fmla="*/ 306 w 467"/>
                <a:gd name="T59" fmla="*/ 361 h 849"/>
                <a:gd name="T60" fmla="*/ 328 w 467"/>
                <a:gd name="T61" fmla="*/ 402 h 849"/>
                <a:gd name="T62" fmla="*/ 346 w 467"/>
                <a:gd name="T63" fmla="*/ 393 h 849"/>
                <a:gd name="T64" fmla="*/ 385 w 467"/>
                <a:gd name="T65" fmla="*/ 480 h 849"/>
                <a:gd name="T66" fmla="*/ 367 w 467"/>
                <a:gd name="T67" fmla="*/ 436 h 849"/>
                <a:gd name="T68" fmla="*/ 348 w 467"/>
                <a:gd name="T69" fmla="*/ 444 h 849"/>
                <a:gd name="T70" fmla="*/ 367 w 467"/>
                <a:gd name="T71" fmla="*/ 487 h 849"/>
                <a:gd name="T72" fmla="*/ 385 w 467"/>
                <a:gd name="T73" fmla="*/ 480 h 849"/>
                <a:gd name="T74" fmla="*/ 417 w 467"/>
                <a:gd name="T75" fmla="*/ 569 h 849"/>
                <a:gd name="T76" fmla="*/ 402 w 467"/>
                <a:gd name="T77" fmla="*/ 524 h 849"/>
                <a:gd name="T78" fmla="*/ 384 w 467"/>
                <a:gd name="T79" fmla="*/ 531 h 849"/>
                <a:gd name="T80" fmla="*/ 398 w 467"/>
                <a:gd name="T81" fmla="*/ 575 h 849"/>
                <a:gd name="T82" fmla="*/ 417 w 467"/>
                <a:gd name="T83" fmla="*/ 569 h 849"/>
                <a:gd name="T84" fmla="*/ 442 w 467"/>
                <a:gd name="T85" fmla="*/ 660 h 849"/>
                <a:gd name="T86" fmla="*/ 431 w 467"/>
                <a:gd name="T87" fmla="*/ 614 h 849"/>
                <a:gd name="T88" fmla="*/ 411 w 467"/>
                <a:gd name="T89" fmla="*/ 619 h 849"/>
                <a:gd name="T90" fmla="*/ 422 w 467"/>
                <a:gd name="T91" fmla="*/ 665 h 849"/>
                <a:gd name="T92" fmla="*/ 442 w 467"/>
                <a:gd name="T93" fmla="*/ 660 h 849"/>
                <a:gd name="T94" fmla="*/ 458 w 467"/>
                <a:gd name="T95" fmla="*/ 753 h 849"/>
                <a:gd name="T96" fmla="*/ 451 w 467"/>
                <a:gd name="T97" fmla="*/ 707 h 849"/>
                <a:gd name="T98" fmla="*/ 431 w 467"/>
                <a:gd name="T99" fmla="*/ 710 h 849"/>
                <a:gd name="T100" fmla="*/ 438 w 467"/>
                <a:gd name="T101" fmla="*/ 756 h 849"/>
                <a:gd name="T102" fmla="*/ 458 w 467"/>
                <a:gd name="T103" fmla="*/ 753 h 849"/>
                <a:gd name="T104" fmla="*/ 467 w 467"/>
                <a:gd name="T105" fmla="*/ 848 h 849"/>
                <a:gd name="T106" fmla="*/ 464 w 467"/>
                <a:gd name="T107" fmla="*/ 801 h 849"/>
                <a:gd name="T108" fmla="*/ 444 w 467"/>
                <a:gd name="T109" fmla="*/ 802 h 849"/>
                <a:gd name="T110" fmla="*/ 447 w 467"/>
                <a:gd name="T111" fmla="*/ 849 h 849"/>
                <a:gd name="T112" fmla="*/ 467 w 467"/>
                <a:gd name="T113" fmla="*/ 8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7" h="849">
                  <a:moveTo>
                    <a:pt x="50" y="29"/>
                  </a:moveTo>
                  <a:cubicBezTo>
                    <a:pt x="37" y="19"/>
                    <a:pt x="25" y="10"/>
                    <a:pt x="12" y="0"/>
                  </a:cubicBezTo>
                  <a:cubicBezTo>
                    <a:pt x="0" y="16"/>
                    <a:pt x="0" y="16"/>
                    <a:pt x="0" y="16"/>
                  </a:cubicBezTo>
                  <a:cubicBezTo>
                    <a:pt x="13" y="25"/>
                    <a:pt x="25" y="35"/>
                    <a:pt x="37" y="45"/>
                  </a:cubicBezTo>
                  <a:cubicBezTo>
                    <a:pt x="50" y="29"/>
                    <a:pt x="50" y="29"/>
                    <a:pt x="50" y="29"/>
                  </a:cubicBezTo>
                  <a:cubicBezTo>
                    <a:pt x="50" y="29"/>
                    <a:pt x="50" y="29"/>
                    <a:pt x="50" y="29"/>
                  </a:cubicBezTo>
                  <a:moveTo>
                    <a:pt x="121" y="91"/>
                  </a:moveTo>
                  <a:cubicBezTo>
                    <a:pt x="110" y="80"/>
                    <a:pt x="98" y="70"/>
                    <a:pt x="86" y="59"/>
                  </a:cubicBezTo>
                  <a:cubicBezTo>
                    <a:pt x="73" y="74"/>
                    <a:pt x="73" y="74"/>
                    <a:pt x="73" y="74"/>
                  </a:cubicBezTo>
                  <a:cubicBezTo>
                    <a:pt x="84" y="85"/>
                    <a:pt x="96" y="95"/>
                    <a:pt x="107" y="106"/>
                  </a:cubicBezTo>
                  <a:cubicBezTo>
                    <a:pt x="121" y="91"/>
                    <a:pt x="121" y="91"/>
                    <a:pt x="121" y="91"/>
                  </a:cubicBezTo>
                  <a:moveTo>
                    <a:pt x="187" y="159"/>
                  </a:moveTo>
                  <a:cubicBezTo>
                    <a:pt x="176" y="147"/>
                    <a:pt x="166" y="136"/>
                    <a:pt x="155" y="124"/>
                  </a:cubicBezTo>
                  <a:cubicBezTo>
                    <a:pt x="140" y="138"/>
                    <a:pt x="140" y="138"/>
                    <a:pt x="140" y="138"/>
                  </a:cubicBezTo>
                  <a:cubicBezTo>
                    <a:pt x="151" y="150"/>
                    <a:pt x="161" y="161"/>
                    <a:pt x="172" y="172"/>
                  </a:cubicBezTo>
                  <a:cubicBezTo>
                    <a:pt x="187" y="159"/>
                    <a:pt x="187" y="159"/>
                    <a:pt x="187" y="159"/>
                  </a:cubicBezTo>
                  <a:cubicBezTo>
                    <a:pt x="187" y="159"/>
                    <a:pt x="187" y="159"/>
                    <a:pt x="187" y="159"/>
                  </a:cubicBezTo>
                  <a:moveTo>
                    <a:pt x="246" y="233"/>
                  </a:moveTo>
                  <a:cubicBezTo>
                    <a:pt x="237" y="220"/>
                    <a:pt x="227" y="208"/>
                    <a:pt x="217" y="195"/>
                  </a:cubicBezTo>
                  <a:cubicBezTo>
                    <a:pt x="202" y="208"/>
                    <a:pt x="202" y="208"/>
                    <a:pt x="202" y="208"/>
                  </a:cubicBezTo>
                  <a:cubicBezTo>
                    <a:pt x="212" y="220"/>
                    <a:pt x="221" y="232"/>
                    <a:pt x="230" y="245"/>
                  </a:cubicBezTo>
                  <a:cubicBezTo>
                    <a:pt x="246" y="233"/>
                    <a:pt x="246" y="233"/>
                    <a:pt x="246" y="233"/>
                  </a:cubicBezTo>
                  <a:moveTo>
                    <a:pt x="300" y="311"/>
                  </a:moveTo>
                  <a:cubicBezTo>
                    <a:pt x="291" y="297"/>
                    <a:pt x="283" y="284"/>
                    <a:pt x="274" y="271"/>
                  </a:cubicBezTo>
                  <a:cubicBezTo>
                    <a:pt x="257" y="282"/>
                    <a:pt x="257" y="282"/>
                    <a:pt x="257" y="282"/>
                  </a:cubicBezTo>
                  <a:cubicBezTo>
                    <a:pt x="266" y="295"/>
                    <a:pt x="275" y="308"/>
                    <a:pt x="283" y="321"/>
                  </a:cubicBezTo>
                  <a:cubicBezTo>
                    <a:pt x="300" y="311"/>
                    <a:pt x="300" y="311"/>
                    <a:pt x="300" y="311"/>
                  </a:cubicBezTo>
                  <a:moveTo>
                    <a:pt x="346" y="393"/>
                  </a:moveTo>
                  <a:cubicBezTo>
                    <a:pt x="339" y="379"/>
                    <a:pt x="332" y="365"/>
                    <a:pt x="324" y="352"/>
                  </a:cubicBezTo>
                  <a:cubicBezTo>
                    <a:pt x="306" y="361"/>
                    <a:pt x="306" y="361"/>
                    <a:pt x="306" y="361"/>
                  </a:cubicBezTo>
                  <a:cubicBezTo>
                    <a:pt x="314" y="375"/>
                    <a:pt x="321" y="389"/>
                    <a:pt x="328" y="402"/>
                  </a:cubicBezTo>
                  <a:cubicBezTo>
                    <a:pt x="346" y="393"/>
                    <a:pt x="346" y="393"/>
                    <a:pt x="346" y="393"/>
                  </a:cubicBezTo>
                  <a:moveTo>
                    <a:pt x="385" y="480"/>
                  </a:moveTo>
                  <a:cubicBezTo>
                    <a:pt x="380" y="465"/>
                    <a:pt x="373" y="450"/>
                    <a:pt x="367" y="436"/>
                  </a:cubicBezTo>
                  <a:cubicBezTo>
                    <a:pt x="348" y="444"/>
                    <a:pt x="348" y="444"/>
                    <a:pt x="348" y="444"/>
                  </a:cubicBezTo>
                  <a:cubicBezTo>
                    <a:pt x="355" y="458"/>
                    <a:pt x="361" y="473"/>
                    <a:pt x="367" y="487"/>
                  </a:cubicBezTo>
                  <a:cubicBezTo>
                    <a:pt x="385" y="480"/>
                    <a:pt x="385" y="480"/>
                    <a:pt x="385" y="480"/>
                  </a:cubicBezTo>
                  <a:moveTo>
                    <a:pt x="417" y="569"/>
                  </a:moveTo>
                  <a:cubicBezTo>
                    <a:pt x="413" y="554"/>
                    <a:pt x="408" y="539"/>
                    <a:pt x="402" y="524"/>
                  </a:cubicBezTo>
                  <a:cubicBezTo>
                    <a:pt x="384" y="531"/>
                    <a:pt x="384" y="531"/>
                    <a:pt x="384" y="531"/>
                  </a:cubicBezTo>
                  <a:cubicBezTo>
                    <a:pt x="389" y="545"/>
                    <a:pt x="394" y="560"/>
                    <a:pt x="398" y="575"/>
                  </a:cubicBezTo>
                  <a:cubicBezTo>
                    <a:pt x="417" y="569"/>
                    <a:pt x="417" y="569"/>
                    <a:pt x="417" y="569"/>
                  </a:cubicBezTo>
                  <a:moveTo>
                    <a:pt x="442" y="660"/>
                  </a:moveTo>
                  <a:cubicBezTo>
                    <a:pt x="438" y="645"/>
                    <a:pt x="435" y="629"/>
                    <a:pt x="431" y="614"/>
                  </a:cubicBezTo>
                  <a:cubicBezTo>
                    <a:pt x="411" y="619"/>
                    <a:pt x="411" y="619"/>
                    <a:pt x="411" y="619"/>
                  </a:cubicBezTo>
                  <a:cubicBezTo>
                    <a:pt x="415" y="634"/>
                    <a:pt x="419" y="649"/>
                    <a:pt x="422" y="665"/>
                  </a:cubicBezTo>
                  <a:cubicBezTo>
                    <a:pt x="442" y="660"/>
                    <a:pt x="442" y="660"/>
                    <a:pt x="442" y="660"/>
                  </a:cubicBezTo>
                  <a:moveTo>
                    <a:pt x="458" y="753"/>
                  </a:moveTo>
                  <a:cubicBezTo>
                    <a:pt x="456" y="738"/>
                    <a:pt x="454" y="722"/>
                    <a:pt x="451" y="707"/>
                  </a:cubicBezTo>
                  <a:cubicBezTo>
                    <a:pt x="431" y="710"/>
                    <a:pt x="431" y="710"/>
                    <a:pt x="431" y="710"/>
                  </a:cubicBezTo>
                  <a:cubicBezTo>
                    <a:pt x="434" y="725"/>
                    <a:pt x="436" y="741"/>
                    <a:pt x="438" y="756"/>
                  </a:cubicBezTo>
                  <a:cubicBezTo>
                    <a:pt x="458" y="753"/>
                    <a:pt x="458" y="753"/>
                    <a:pt x="458" y="753"/>
                  </a:cubicBezTo>
                  <a:moveTo>
                    <a:pt x="467" y="848"/>
                  </a:moveTo>
                  <a:cubicBezTo>
                    <a:pt x="466" y="832"/>
                    <a:pt x="465" y="816"/>
                    <a:pt x="464" y="801"/>
                  </a:cubicBezTo>
                  <a:cubicBezTo>
                    <a:pt x="444" y="802"/>
                    <a:pt x="444" y="802"/>
                    <a:pt x="444" y="802"/>
                  </a:cubicBezTo>
                  <a:cubicBezTo>
                    <a:pt x="445" y="818"/>
                    <a:pt x="446" y="833"/>
                    <a:pt x="447" y="849"/>
                  </a:cubicBezTo>
                  <a:cubicBezTo>
                    <a:pt x="467" y="848"/>
                    <a:pt x="467" y="848"/>
                    <a:pt x="467" y="848"/>
                  </a:cubicBezTo>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4" name="Freeform 77"/>
            <p:cNvSpPr>
              <a:spLocks/>
            </p:cNvSpPr>
            <p:nvPr/>
          </p:nvSpPr>
          <p:spPr bwMode="auto">
            <a:xfrm>
              <a:off x="2700584" y="4570035"/>
              <a:ext cx="1226212" cy="691536"/>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4"/>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5" name="Freeform 78"/>
            <p:cNvSpPr>
              <a:spLocks/>
            </p:cNvSpPr>
            <p:nvPr/>
          </p:nvSpPr>
          <p:spPr bwMode="auto">
            <a:xfrm>
              <a:off x="4159089" y="2559634"/>
              <a:ext cx="1575329" cy="887644"/>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5" y="139"/>
                    <a:pt x="329"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2"/>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6" name="Freeform 77"/>
            <p:cNvSpPr>
              <a:spLocks/>
            </p:cNvSpPr>
            <p:nvPr/>
          </p:nvSpPr>
          <p:spPr bwMode="auto">
            <a:xfrm>
              <a:off x="6062310" y="4585323"/>
              <a:ext cx="1226212" cy="691536"/>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3"/>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grpSp>
          <p:nvGrpSpPr>
            <p:cNvPr id="127" name="Group 126"/>
            <p:cNvGrpSpPr/>
            <p:nvPr/>
          </p:nvGrpSpPr>
          <p:grpSpPr>
            <a:xfrm>
              <a:off x="3834616" y="3516584"/>
              <a:ext cx="2224231" cy="1312925"/>
              <a:chOff x="9436597" y="5579572"/>
              <a:chExt cx="5473605" cy="3230973"/>
            </a:xfrm>
            <a:solidFill>
              <a:schemeClr val="accent4"/>
            </a:solidFill>
          </p:grpSpPr>
          <p:sp>
            <p:nvSpPr>
              <p:cNvPr id="128" name="Freeform 5"/>
              <p:cNvSpPr>
                <a:spLocks noChangeArrowheads="1"/>
              </p:cNvSpPr>
              <p:nvPr/>
            </p:nvSpPr>
            <p:spPr bwMode="auto">
              <a:xfrm>
                <a:off x="9436597" y="6505981"/>
                <a:ext cx="713663"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29" name="Freeform 7"/>
              <p:cNvSpPr>
                <a:spLocks noChangeArrowheads="1"/>
              </p:cNvSpPr>
              <p:nvPr/>
            </p:nvSpPr>
            <p:spPr bwMode="auto">
              <a:xfrm>
                <a:off x="12952538" y="5579572"/>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30" name="Freeform 9"/>
              <p:cNvSpPr>
                <a:spLocks noChangeArrowheads="1"/>
              </p:cNvSpPr>
              <p:nvPr/>
            </p:nvSpPr>
            <p:spPr bwMode="auto">
              <a:xfrm>
                <a:off x="10094606" y="8434091"/>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31" name="Freeform 11"/>
              <p:cNvSpPr>
                <a:spLocks noChangeArrowheads="1"/>
              </p:cNvSpPr>
              <p:nvPr/>
            </p:nvSpPr>
            <p:spPr bwMode="auto">
              <a:xfrm>
                <a:off x="14602475" y="7055933"/>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32" name="Freeform 12"/>
              <p:cNvSpPr>
                <a:spLocks noChangeArrowheads="1"/>
              </p:cNvSpPr>
              <p:nvPr/>
            </p:nvSpPr>
            <p:spPr bwMode="auto">
              <a:xfrm>
                <a:off x="13633465" y="8096915"/>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grpSp>
        <p:sp>
          <p:nvSpPr>
            <p:cNvPr id="133" name="TextBox 132"/>
            <p:cNvSpPr txBox="1"/>
            <p:nvPr/>
          </p:nvSpPr>
          <p:spPr>
            <a:xfrm>
              <a:off x="3817401" y="2874552"/>
              <a:ext cx="2281565" cy="331785"/>
            </a:xfrm>
            <a:prstGeom prst="rect">
              <a:avLst/>
            </a:prstGeom>
            <a:noFill/>
          </p:spPr>
          <p:txBody>
            <a:bodyPr wrap="square" lIns="0" tIns="49545" rIns="0" bIns="0">
              <a:spAutoFit/>
            </a:bodyPr>
            <a:lstStyle/>
            <a:p>
              <a:pPr algn="ctr" defTabSz="495395">
                <a:lnSpc>
                  <a:spcPct val="120000"/>
                </a:lnSpc>
                <a:defRPr/>
              </a:pPr>
              <a:r>
                <a:rPr lang="fr-FR" sz="1400" b="1" dirty="0">
                  <a:solidFill>
                    <a:schemeClr val="bg1"/>
                  </a:solidFill>
                  <a:latin typeface="Century Gothic" panose="020B0502020202020204" pitchFamily="34" charset="0"/>
                  <a:cs typeface="Lato Regular"/>
                </a:rPr>
                <a:t>Informer</a:t>
              </a:r>
            </a:p>
          </p:txBody>
        </p:sp>
        <p:sp>
          <p:nvSpPr>
            <p:cNvPr id="134" name="TextBox 133"/>
            <p:cNvSpPr txBox="1"/>
            <p:nvPr/>
          </p:nvSpPr>
          <p:spPr>
            <a:xfrm>
              <a:off x="5561282" y="4821365"/>
              <a:ext cx="2281565" cy="331785"/>
            </a:xfrm>
            <a:prstGeom prst="rect">
              <a:avLst/>
            </a:prstGeom>
            <a:noFill/>
          </p:spPr>
          <p:txBody>
            <a:bodyPr wrap="square" lIns="0" tIns="49545" rIns="0" bIns="0">
              <a:spAutoFit/>
            </a:bodyPr>
            <a:lstStyle/>
            <a:p>
              <a:pPr algn="ctr" defTabSz="495395">
                <a:lnSpc>
                  <a:spcPct val="120000"/>
                </a:lnSpc>
                <a:defRPr/>
              </a:pPr>
              <a:r>
                <a:rPr lang="fr-FR" sz="1400" b="1" dirty="0">
                  <a:solidFill>
                    <a:schemeClr val="bg1"/>
                  </a:solidFill>
                  <a:latin typeface="Century Gothic" panose="020B0502020202020204" pitchFamily="34" charset="0"/>
                  <a:cs typeface="Lato Regular"/>
                </a:rPr>
                <a:t>Auditer</a:t>
              </a:r>
            </a:p>
          </p:txBody>
        </p:sp>
        <p:sp>
          <p:nvSpPr>
            <p:cNvPr id="135" name="TextBox 134"/>
            <p:cNvSpPr txBox="1"/>
            <p:nvPr/>
          </p:nvSpPr>
          <p:spPr>
            <a:xfrm>
              <a:off x="2167104" y="4813545"/>
              <a:ext cx="2281565" cy="331785"/>
            </a:xfrm>
            <a:prstGeom prst="rect">
              <a:avLst/>
            </a:prstGeom>
            <a:noFill/>
          </p:spPr>
          <p:txBody>
            <a:bodyPr wrap="square" lIns="0" tIns="49545" rIns="0" bIns="0">
              <a:spAutoFit/>
            </a:bodyPr>
            <a:lstStyle/>
            <a:p>
              <a:pPr algn="ctr" defTabSz="495395">
                <a:lnSpc>
                  <a:spcPct val="120000"/>
                </a:lnSpc>
                <a:defRPr/>
              </a:pPr>
              <a:r>
                <a:rPr lang="fr-FR" sz="1400" b="1" dirty="0">
                  <a:solidFill>
                    <a:schemeClr val="bg1"/>
                  </a:solidFill>
                  <a:latin typeface="Century Gothic" panose="020B0502020202020204" pitchFamily="34" charset="0"/>
                  <a:cs typeface="Lato Regular"/>
                </a:rPr>
                <a:t>Analyser</a:t>
              </a:r>
            </a:p>
          </p:txBody>
        </p:sp>
      </p:grpSp>
      <p:sp>
        <p:nvSpPr>
          <p:cNvPr id="74" name="Rounded Rectangle 23">
            <a:extLst>
              <a:ext uri="{FF2B5EF4-FFF2-40B4-BE49-F238E27FC236}">
                <a16:creationId xmlns:a16="http://schemas.microsoft.com/office/drawing/2014/main" xmlns="" id="{46A6E869-6B83-48B0-B34A-B1AB6833885C}"/>
              </a:ext>
            </a:extLst>
          </p:cNvPr>
          <p:cNvSpPr/>
          <p:nvPr>
            <p:custDataLst>
              <p:tags r:id="rId3"/>
            </p:custDataLst>
          </p:nvPr>
        </p:nvSpPr>
        <p:spPr>
          <a:xfrm>
            <a:off x="318176" y="227741"/>
            <a:ext cx="1848928" cy="389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fr-FR" sz="1200" b="1" dirty="0">
                <a:solidFill>
                  <a:schemeClr val="bg1"/>
                </a:solidFill>
                <a:latin typeface="Century Gothic" panose="020B0502020202020204" pitchFamily="34" charset="0"/>
                <a:ea typeface="Lato" charset="0"/>
                <a:cs typeface="Lato" charset="0"/>
              </a:rPr>
              <a:t>#DPO MUTUALISÉ</a:t>
            </a:r>
          </a:p>
        </p:txBody>
      </p:sp>
      <p:sp>
        <p:nvSpPr>
          <p:cNvPr id="4" name="Rectangle 3">
            <a:extLst>
              <a:ext uri="{FF2B5EF4-FFF2-40B4-BE49-F238E27FC236}">
                <a16:creationId xmlns:a16="http://schemas.microsoft.com/office/drawing/2014/main" xmlns="" id="{3EE362CC-7DB9-4FCF-8939-59A47B0EB299}"/>
              </a:ext>
            </a:extLst>
          </p:cNvPr>
          <p:cNvSpPr/>
          <p:nvPr>
            <p:custDataLst>
              <p:tags r:id="rId4"/>
            </p:custDataLst>
          </p:nvPr>
        </p:nvSpPr>
        <p:spPr>
          <a:xfrm>
            <a:off x="4636850" y="2513354"/>
            <a:ext cx="4899509" cy="2769989"/>
          </a:xfrm>
          <a:prstGeom prst="rect">
            <a:avLst/>
          </a:prstGeom>
        </p:spPr>
        <p:txBody>
          <a:bodyPr wrap="square">
            <a:spAutoFit/>
          </a:bodyPr>
          <a:lstStyle/>
          <a:p>
            <a:pPr algn="just"/>
            <a:r>
              <a:rPr lang="fr-FR" sz="1300" b="1" u="sng" dirty="0">
                <a:latin typeface="Century Gothic" panose="020B0502020202020204" pitchFamily="34" charset="0"/>
                <a:ea typeface="Lato Bold" panose="020F0502020204030203" pitchFamily="34" charset="0"/>
                <a:cs typeface="Lato Bold" panose="020F0502020204030203" pitchFamily="34" charset="0"/>
              </a:rPr>
              <a:t>Le DPO mutualisé c’est </a:t>
            </a:r>
            <a:r>
              <a:rPr lang="fr-FR" sz="1300" dirty="0" smtClean="0">
                <a:latin typeface="Century Gothic" panose="020B0502020202020204" pitchFamily="34" charset="0"/>
                <a:ea typeface="Lato Bold" panose="020F0502020204030203" pitchFamily="34" charset="0"/>
                <a:cs typeface="Lato Bold" panose="020F0502020204030203" pitchFamily="34" charset="0"/>
              </a:rPr>
              <a:t>:</a:t>
            </a:r>
          </a:p>
          <a:p>
            <a:pPr algn="just"/>
            <a:endParaRPr lang="fr-FR" sz="500" dirty="0">
              <a:latin typeface="Century Gothic" panose="020B0502020202020204" pitchFamily="34" charset="0"/>
              <a:ea typeface="Lato Bold" panose="020F0502020204030203" pitchFamily="34" charset="0"/>
              <a:cs typeface="Lato Bold" panose="020F0502020204030203" pitchFamily="34" charset="0"/>
            </a:endParaRP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Un DPO suivant des formations continues labellisées par la CNIL</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Un DPO avec un quota limité de clients afin d’assurer à bien sa mission</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 garantie d'indépendance et de neutralité</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 sensibilisation de vos collaborateurs</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L'intervention immédiate auprès de la CNIL en cas de violation de données</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L'analyse et les compétences juridiques, techniques et informatiques</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 vérification et l'exécution des correctifs</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L'accompagnement permanent</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 disponibilité et la réactivité immédiate</a:t>
            </a:r>
          </a:p>
        </p:txBody>
      </p:sp>
      <p:sp>
        <p:nvSpPr>
          <p:cNvPr id="5" name="Rectangle 4">
            <a:extLst>
              <a:ext uri="{FF2B5EF4-FFF2-40B4-BE49-F238E27FC236}">
                <a16:creationId xmlns:a16="http://schemas.microsoft.com/office/drawing/2014/main" xmlns="" id="{9DDCCD6E-B26D-4A7C-8792-43230CC15083}"/>
              </a:ext>
            </a:extLst>
          </p:cNvPr>
          <p:cNvSpPr/>
          <p:nvPr>
            <p:custDataLst>
              <p:tags r:id="rId5"/>
            </p:custDataLst>
          </p:nvPr>
        </p:nvSpPr>
        <p:spPr>
          <a:xfrm>
            <a:off x="1403727" y="6301900"/>
            <a:ext cx="7969805" cy="276999"/>
          </a:xfrm>
          <a:prstGeom prst="rect">
            <a:avLst/>
          </a:prstGeom>
        </p:spPr>
        <p:txBody>
          <a:bodyPr wrap="square">
            <a:spAutoFit/>
          </a:bodyPr>
          <a:lstStyle/>
          <a:p>
            <a:pPr algn="just"/>
            <a:r>
              <a:rPr lang="fr-FR" sz="1200" dirty="0">
                <a:latin typeface="Century Gothic" panose="020B0502020202020204" pitchFamily="34" charset="0"/>
                <a:ea typeface="Lato Bold" panose="020F0502020204030203" pitchFamily="34" charset="0"/>
                <a:cs typeface="Lato Bold" panose="020F0502020204030203" pitchFamily="34" charset="0"/>
              </a:rPr>
              <a:t>IMORTANT : Pour mener à bien sa mission, le DPO devra disposer d’outils et de moyens le lui </a:t>
            </a:r>
            <a:r>
              <a:rPr lang="fr-FR" sz="1200" dirty="0" smtClean="0">
                <a:latin typeface="Century Gothic" panose="020B0502020202020204" pitchFamily="34" charset="0"/>
                <a:ea typeface="Lato Bold" panose="020F0502020204030203" pitchFamily="34" charset="0"/>
                <a:cs typeface="Lato Bold" panose="020F0502020204030203" pitchFamily="34" charset="0"/>
              </a:rPr>
              <a:t>permettant</a:t>
            </a:r>
            <a:endParaRPr lang="fr-FR" sz="1200" dirty="0">
              <a:latin typeface="Century Gothic" panose="020B0502020202020204" pitchFamily="34" charset="0"/>
              <a:ea typeface="Lato Bold" panose="020F0502020204030203" pitchFamily="34" charset="0"/>
              <a:cs typeface="Lato Bold" panose="020F0502020204030203" pitchFamily="34" charset="0"/>
            </a:endParaRPr>
          </a:p>
        </p:txBody>
      </p:sp>
    </p:spTree>
    <p:extLst>
      <p:ext uri="{BB962C8B-B14F-4D97-AF65-F5344CB8AC3E}">
        <p14:creationId xmlns:p14="http://schemas.microsoft.com/office/powerpoint/2010/main" val="38417389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900" decel="100000" fill="hold"/>
                                        <p:tgtEl>
                                          <p:spTgt spid="1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500"/>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10" end="10"/>
                                            </p:txEl>
                                          </p:spTgt>
                                        </p:tgtEl>
                                        <p:attrNameLst>
                                          <p:attrName>style.visibility</p:attrName>
                                        </p:attrNameLst>
                                      </p:cBhvr>
                                      <p:to>
                                        <p:strVal val="visible"/>
                                      </p:to>
                                    </p:set>
                                    <p:animEffect transition="in" filter="fade">
                                      <p:cBhvr>
                                        <p:cTn id="68" dur="500"/>
                                        <p:tgtEl>
                                          <p:spTgt spid="4">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additive="base">
                                        <p:cTn id="7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custDataLst>
              <p:tags r:id="rId1"/>
            </p:custDataLst>
          </p:nvPr>
        </p:nvGrpSpPr>
        <p:grpSpPr>
          <a:xfrm>
            <a:off x="686432" y="252066"/>
            <a:ext cx="8518412" cy="844849"/>
            <a:chOff x="1690738" y="483017"/>
            <a:chExt cx="20962938" cy="2079087"/>
          </a:xfrm>
        </p:grpSpPr>
        <p:sp>
          <p:nvSpPr>
            <p:cNvPr id="160" name="TextBox 1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mj-lt"/>
                  <a:cs typeface="Lato Regular"/>
                </a:rPr>
                <a:t>AUDIT RGPD</a:t>
              </a:r>
            </a:p>
          </p:txBody>
        </p:sp>
        <p:sp>
          <p:nvSpPr>
            <p:cNvPr id="163" name="Rectangle 162"/>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Open Sans Light"/>
              </a:endParaRPr>
            </a:p>
          </p:txBody>
        </p:sp>
        <p:sp>
          <p:nvSpPr>
            <p:cNvPr id="164"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mj-lt"/>
                  <a:cs typeface="Lato Light"/>
                </a:rPr>
                <a:t>L’étape primordiale !</a:t>
              </a:r>
              <a:endParaRPr lang="fr-FR" sz="1260" dirty="0">
                <a:solidFill>
                  <a:schemeClr val="accent1"/>
                </a:solidFill>
                <a:latin typeface="+mj-lt"/>
                <a:cs typeface="Lato Light"/>
              </a:endParaRPr>
            </a:p>
          </p:txBody>
        </p:sp>
      </p:grpSp>
      <p:sp>
        <p:nvSpPr>
          <p:cNvPr id="74" name="Rounded Rectangle 23">
            <a:extLst>
              <a:ext uri="{FF2B5EF4-FFF2-40B4-BE49-F238E27FC236}">
                <a16:creationId xmlns="" xmlns:a16="http://schemas.microsoft.com/office/drawing/2014/main" id="{46A6E869-6B83-48B0-B34A-B1AB6833885C}"/>
              </a:ext>
            </a:extLst>
          </p:cNvPr>
          <p:cNvSpPr/>
          <p:nvPr>
            <p:custDataLst>
              <p:tags r:id="rId2"/>
            </p:custDataLst>
          </p:nvPr>
        </p:nvSpPr>
        <p:spPr>
          <a:xfrm>
            <a:off x="318176" y="227741"/>
            <a:ext cx="1848928" cy="3895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fr-FR" sz="1200" b="1" dirty="0">
                <a:solidFill>
                  <a:schemeClr val="bg1"/>
                </a:solidFill>
                <a:latin typeface="+mj-lt"/>
                <a:ea typeface="Lato" charset="0"/>
                <a:cs typeface="Lato" charset="0"/>
              </a:rPr>
              <a:t>#AUDIT RGPD</a:t>
            </a:r>
          </a:p>
        </p:txBody>
      </p:sp>
      <p:sp>
        <p:nvSpPr>
          <p:cNvPr id="4" name="Rectangle 3">
            <a:extLst>
              <a:ext uri="{FF2B5EF4-FFF2-40B4-BE49-F238E27FC236}">
                <a16:creationId xmlns="" xmlns:a16="http://schemas.microsoft.com/office/drawing/2014/main" id="{3EE362CC-7DB9-4FCF-8939-59A47B0EB299}"/>
              </a:ext>
            </a:extLst>
          </p:cNvPr>
          <p:cNvSpPr/>
          <p:nvPr>
            <p:custDataLst>
              <p:tags r:id="rId3"/>
            </p:custDataLst>
          </p:nvPr>
        </p:nvSpPr>
        <p:spPr>
          <a:xfrm>
            <a:off x="458716" y="2078837"/>
            <a:ext cx="5149604" cy="1323439"/>
          </a:xfrm>
          <a:prstGeom prst="rect">
            <a:avLst/>
          </a:prstGeom>
        </p:spPr>
        <p:txBody>
          <a:bodyPr wrap="square">
            <a:spAutoFit/>
          </a:bodyPr>
          <a:lstStyle/>
          <a:p>
            <a:pPr algn="just"/>
            <a:r>
              <a:rPr lang="fr-FR" sz="1000" dirty="0">
                <a:latin typeface="Century Gothic" panose="020B0502020202020204" pitchFamily="34" charset="0"/>
                <a:ea typeface="Lato Bold" panose="020F0502020204030203" pitchFamily="34" charset="0"/>
                <a:cs typeface="Lato Bold" panose="020F0502020204030203" pitchFamily="34" charset="0"/>
              </a:rPr>
              <a:t>L’audit permet d’analyser la conformité au RGPD sur près de 150 points de contrôle. Chaque point analysé fait l’objet de recommandations personnalisées. Nous analysons également le niveau de sécurité du réseau informatique afin de déceler de potentielles failles.</a:t>
            </a:r>
          </a:p>
          <a:p>
            <a:pPr algn="just"/>
            <a:endParaRPr lang="fr-FR" sz="1000" dirty="0">
              <a:latin typeface="Century Gothic" panose="020B0502020202020204" pitchFamily="34" charset="0"/>
              <a:ea typeface="Lato Bold" panose="020F0502020204030203" pitchFamily="34" charset="0"/>
              <a:cs typeface="Lato Bold" panose="020F0502020204030203" pitchFamily="34" charset="0"/>
            </a:endParaRPr>
          </a:p>
          <a:p>
            <a:pPr algn="just"/>
            <a:r>
              <a:rPr lang="fr-FR" sz="1000" dirty="0">
                <a:latin typeface="Century Gothic" panose="020B0502020202020204" pitchFamily="34" charset="0"/>
                <a:ea typeface="Lato Bold" panose="020F0502020204030203" pitchFamily="34" charset="0"/>
                <a:cs typeface="Lato Bold" panose="020F0502020204030203" pitchFamily="34" charset="0"/>
              </a:rPr>
              <a:t>A l’issue de ce travail une synthèse des actions à mener est présentée aux responsables de traitements afin d’établir une liste d’actions prioritaires à mettre en œuvre.  </a:t>
            </a:r>
            <a:endParaRPr lang="fr-FR" sz="1000" dirty="0">
              <a:latin typeface="Century Gothic" panose="020B0502020202020204" pitchFamily="34" charset="0"/>
              <a:ea typeface="Lato Light" panose="020F0502020204030203" pitchFamily="34" charset="0"/>
              <a:cs typeface="Lato Light" panose="020F0502020204030203" pitchFamily="34" charset="0"/>
            </a:endParaRPr>
          </a:p>
        </p:txBody>
      </p:sp>
      <p:sp>
        <p:nvSpPr>
          <p:cNvPr id="161" name="TextBox 22">
            <a:extLst>
              <a:ext uri="{FF2B5EF4-FFF2-40B4-BE49-F238E27FC236}">
                <a16:creationId xmlns="" xmlns:a16="http://schemas.microsoft.com/office/drawing/2014/main" id="{6C2B2D30-FABC-416E-87C3-FEA922C3DA2F}"/>
              </a:ext>
            </a:extLst>
          </p:cNvPr>
          <p:cNvSpPr txBox="1"/>
          <p:nvPr>
            <p:custDataLst>
              <p:tags r:id="rId4"/>
            </p:custDataLst>
          </p:nvPr>
        </p:nvSpPr>
        <p:spPr>
          <a:xfrm>
            <a:off x="458716" y="1313292"/>
            <a:ext cx="5464180" cy="584775"/>
          </a:xfrm>
          <a:prstGeom prst="rect">
            <a:avLst/>
          </a:prstGeom>
          <a:noFill/>
        </p:spPr>
        <p:txBody>
          <a:bodyPr wrap="square" rtlCol="0" anchor="ctr" anchorCtr="0">
            <a:spAutoFit/>
          </a:bodyPr>
          <a:lstStyle/>
          <a:p>
            <a:r>
              <a:rPr lang="fr-FR" sz="1600" b="1"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 de 150 points de contrôle et une analyse de la sécurité du réseau informatique de nos clients</a:t>
            </a:r>
          </a:p>
        </p:txBody>
      </p:sp>
      <p:sp>
        <p:nvSpPr>
          <p:cNvPr id="25" name="TextBox 22">
            <a:extLst>
              <a:ext uri="{FF2B5EF4-FFF2-40B4-BE49-F238E27FC236}">
                <a16:creationId xmlns="" xmlns:a16="http://schemas.microsoft.com/office/drawing/2014/main" id="{B94B7492-2AE4-4336-9EB4-F3C00A83A5F4}"/>
              </a:ext>
            </a:extLst>
          </p:cNvPr>
          <p:cNvSpPr txBox="1"/>
          <p:nvPr>
            <p:custDataLst>
              <p:tags r:id="rId5"/>
            </p:custDataLst>
          </p:nvPr>
        </p:nvSpPr>
        <p:spPr>
          <a:xfrm>
            <a:off x="6102028" y="779142"/>
            <a:ext cx="2891141" cy="307777"/>
          </a:xfrm>
          <a:prstGeom prst="rect">
            <a:avLst/>
          </a:prstGeom>
          <a:noFill/>
        </p:spPr>
        <p:txBody>
          <a:bodyPr wrap="square" rtlCol="0" anchor="ctr" anchorCtr="0">
            <a:spAutoFit/>
          </a:bodyPr>
          <a:lstStyle/>
          <a:p>
            <a:pPr algn="r"/>
            <a:r>
              <a:rPr lang="fr-FR" sz="1400" b="1"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Extrait d’un rapport d’audit</a:t>
            </a:r>
          </a:p>
        </p:txBody>
      </p:sp>
      <p:pic>
        <p:nvPicPr>
          <p:cNvPr id="3" name="Image 2" descr="Une image contenant capture d’écran&#10;&#10;Description générée avec un niveau de confiance très élevé">
            <a:extLst>
              <a:ext uri="{FF2B5EF4-FFF2-40B4-BE49-F238E27FC236}">
                <a16:creationId xmlns="" xmlns:a16="http://schemas.microsoft.com/office/drawing/2014/main" id="{3BED3538-578D-4775-95A6-4723B13E58D5}"/>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5810284" y="1063359"/>
            <a:ext cx="3931646" cy="5635431"/>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 xmlns:a16="http://schemas.microsoft.com/office/drawing/2014/main" id="{8C788791-FAF0-436A-AACA-956B7CE0216B}"/>
              </a:ext>
            </a:extLst>
          </p:cNvPr>
          <p:cNvPicPr>
            <a:picLocks noChangeAspect="1"/>
          </p:cNvPicPr>
          <p:nvPr>
            <p:custDataLst>
              <p:tags r:id="rId7"/>
            </p:custDataLst>
          </p:nvPr>
        </p:nvPicPr>
        <p:blipFill>
          <a:blip r:embed="rId11"/>
          <a:stretch>
            <a:fillRect/>
          </a:stretch>
        </p:blipFill>
        <p:spPr>
          <a:xfrm>
            <a:off x="242932" y="4065505"/>
            <a:ext cx="5308761" cy="2294002"/>
          </a:xfrm>
          <a:prstGeom prst="rect">
            <a:avLst/>
          </a:prstGeom>
        </p:spPr>
      </p:pic>
      <p:sp>
        <p:nvSpPr>
          <p:cNvPr id="41" name="TextBox 22">
            <a:extLst>
              <a:ext uri="{FF2B5EF4-FFF2-40B4-BE49-F238E27FC236}">
                <a16:creationId xmlns="" xmlns:a16="http://schemas.microsoft.com/office/drawing/2014/main" id="{8D5527DF-7FDA-4D72-8FAB-8773AEA6FDE5}"/>
              </a:ext>
            </a:extLst>
          </p:cNvPr>
          <p:cNvSpPr txBox="1"/>
          <p:nvPr>
            <p:custDataLst>
              <p:tags r:id="rId8"/>
            </p:custDataLst>
          </p:nvPr>
        </p:nvSpPr>
        <p:spPr>
          <a:xfrm>
            <a:off x="1451741" y="3632020"/>
            <a:ext cx="2891141" cy="307777"/>
          </a:xfrm>
          <a:prstGeom prst="rect">
            <a:avLst/>
          </a:prstGeom>
          <a:noFill/>
        </p:spPr>
        <p:txBody>
          <a:bodyPr wrap="square" rtlCol="0" anchor="ctr" anchorCtr="0">
            <a:spAutoFit/>
          </a:bodyPr>
          <a:lstStyle/>
          <a:p>
            <a:pPr algn="r"/>
            <a:r>
              <a:rPr lang="fr-FR" sz="1400" b="1"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Méthodologie de base d’audit</a:t>
            </a:r>
          </a:p>
        </p:txBody>
      </p:sp>
    </p:spTree>
    <p:extLst>
      <p:ext uri="{BB962C8B-B14F-4D97-AF65-F5344CB8AC3E}">
        <p14:creationId xmlns:p14="http://schemas.microsoft.com/office/powerpoint/2010/main" val="136409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900" decel="100000" fill="hold"/>
                                        <p:tgtEl>
                                          <p:spTgt spid="1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 grpId="0"/>
      <p:bldP spid="161" grpId="0"/>
      <p:bldP spid="25"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custDataLst>
              <p:tags r:id="rId1"/>
            </p:custDataLst>
          </p:nvPr>
        </p:nvGrpSpPr>
        <p:grpSpPr>
          <a:xfrm>
            <a:off x="686432" y="252066"/>
            <a:ext cx="8518412" cy="844849"/>
            <a:chOff x="1690738" y="483017"/>
            <a:chExt cx="20962938" cy="2079087"/>
          </a:xfrm>
        </p:grpSpPr>
        <p:sp>
          <p:nvSpPr>
            <p:cNvPr id="160" name="TextBox 1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mj-lt"/>
                  <a:cs typeface="Lato Regular"/>
                </a:rPr>
                <a:t>DPO MUTUALISÉ</a:t>
              </a:r>
            </a:p>
          </p:txBody>
        </p:sp>
        <p:sp>
          <p:nvSpPr>
            <p:cNvPr id="163" name="Rectangle 162"/>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Open Sans Light"/>
              </a:endParaRPr>
            </a:p>
          </p:txBody>
        </p:sp>
        <p:sp>
          <p:nvSpPr>
            <p:cNvPr id="164"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mj-lt"/>
                  <a:cs typeface="Lato Light"/>
                </a:rPr>
                <a:t>Un chef d’orchestre à votre disposition !</a:t>
              </a:r>
              <a:endParaRPr lang="fr-FR" sz="1260" dirty="0">
                <a:solidFill>
                  <a:schemeClr val="accent1"/>
                </a:solidFill>
                <a:latin typeface="+mj-lt"/>
                <a:cs typeface="Lato Light"/>
              </a:endParaRPr>
            </a:p>
          </p:txBody>
        </p:sp>
      </p:grpSp>
      <p:sp>
        <p:nvSpPr>
          <p:cNvPr id="74" name="Rounded Rectangle 23">
            <a:extLst>
              <a:ext uri="{FF2B5EF4-FFF2-40B4-BE49-F238E27FC236}">
                <a16:creationId xmlns="" xmlns:a16="http://schemas.microsoft.com/office/drawing/2014/main" id="{46A6E869-6B83-48B0-B34A-B1AB6833885C}"/>
              </a:ext>
            </a:extLst>
          </p:cNvPr>
          <p:cNvSpPr/>
          <p:nvPr>
            <p:custDataLst>
              <p:tags r:id="rId2"/>
            </p:custDataLst>
          </p:nvPr>
        </p:nvSpPr>
        <p:spPr>
          <a:xfrm>
            <a:off x="318176" y="227741"/>
            <a:ext cx="1848928" cy="389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fr-FR" sz="1200" b="1" dirty="0">
                <a:solidFill>
                  <a:schemeClr val="bg1"/>
                </a:solidFill>
                <a:latin typeface="+mj-lt"/>
                <a:ea typeface="Lato" charset="0"/>
                <a:cs typeface="Lato" charset="0"/>
              </a:rPr>
              <a:t>#DPO MUTUALISÉ</a:t>
            </a:r>
          </a:p>
        </p:txBody>
      </p:sp>
      <p:sp>
        <p:nvSpPr>
          <p:cNvPr id="161" name="TextBox 22">
            <a:extLst>
              <a:ext uri="{FF2B5EF4-FFF2-40B4-BE49-F238E27FC236}">
                <a16:creationId xmlns="" xmlns:a16="http://schemas.microsoft.com/office/drawing/2014/main" id="{6C2B2D30-FABC-416E-87C3-FEA922C3DA2F}"/>
              </a:ext>
            </a:extLst>
          </p:cNvPr>
          <p:cNvSpPr txBox="1"/>
          <p:nvPr>
            <p:custDataLst>
              <p:tags r:id="rId3"/>
            </p:custDataLst>
          </p:nvPr>
        </p:nvSpPr>
        <p:spPr>
          <a:xfrm>
            <a:off x="4441820" y="1316816"/>
            <a:ext cx="5464180" cy="338554"/>
          </a:xfrm>
          <a:prstGeom prst="rect">
            <a:avLst/>
          </a:prstGeom>
          <a:noFill/>
        </p:spPr>
        <p:txBody>
          <a:bodyPr wrap="square" rtlCol="0" anchor="ctr" anchorCtr="0">
            <a:spAutoFit/>
          </a:bodyPr>
          <a:lstStyle/>
          <a:p>
            <a:r>
              <a:rPr lang="fr-FR" sz="1600" b="1" dirty="0">
                <a:solidFill>
                  <a:schemeClr val="tx2"/>
                </a:solidFill>
                <a:latin typeface="+mj-lt"/>
                <a:ea typeface="Lato Black" panose="020F0502020204030203" pitchFamily="34" charset="0"/>
                <a:cs typeface="Lato Black" panose="020F0502020204030203" pitchFamily="34" charset="0"/>
              </a:rPr>
              <a:t>70 points de contrôle et une analyse de la sécurité</a:t>
            </a:r>
          </a:p>
        </p:txBody>
      </p:sp>
      <p:pic>
        <p:nvPicPr>
          <p:cNvPr id="10" name="Image 9" descr="Une image contenant capture d’écran&#10;&#10;Description générée avec un niveau de confiance élevé">
            <a:extLst>
              <a:ext uri="{FF2B5EF4-FFF2-40B4-BE49-F238E27FC236}">
                <a16:creationId xmlns="" xmlns:a16="http://schemas.microsoft.com/office/drawing/2014/main" id="{99CFD476-90D4-4941-A325-446C113CB9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34" y="1005520"/>
            <a:ext cx="4084014" cy="5803556"/>
          </a:xfrm>
          <a:prstGeom prst="rect">
            <a:avLst/>
          </a:prstGeom>
          <a:ln>
            <a:noFill/>
          </a:ln>
          <a:effectLst>
            <a:outerShdw blurRad="292100" dist="139700" dir="2700000" algn="tl" rotWithShape="0">
              <a:srgbClr val="333333">
                <a:alpha val="65000"/>
              </a:srgbClr>
            </a:outerShdw>
          </a:effectLst>
        </p:spPr>
      </p:pic>
      <p:sp>
        <p:nvSpPr>
          <p:cNvPr id="11" name="TextBox 22">
            <a:extLst>
              <a:ext uri="{FF2B5EF4-FFF2-40B4-BE49-F238E27FC236}">
                <a16:creationId xmlns="" xmlns:a16="http://schemas.microsoft.com/office/drawing/2014/main" id="{6C840B19-67D5-4075-8145-A787B4573D81}"/>
              </a:ext>
            </a:extLst>
          </p:cNvPr>
          <p:cNvSpPr txBox="1"/>
          <p:nvPr>
            <p:custDataLst>
              <p:tags r:id="rId4"/>
            </p:custDataLst>
          </p:nvPr>
        </p:nvSpPr>
        <p:spPr>
          <a:xfrm>
            <a:off x="4223852" y="3969868"/>
            <a:ext cx="4554387" cy="723275"/>
          </a:xfrm>
          <a:prstGeom prst="rect">
            <a:avLst/>
          </a:prstGeom>
          <a:noFill/>
        </p:spPr>
        <p:txBody>
          <a:bodyPr wrap="square" rtlCol="0" anchor="ctr" anchorCtr="0">
            <a:spAutoFit/>
          </a:bodyPr>
          <a:lstStyle/>
          <a:p>
            <a:r>
              <a:rPr lang="fr-FR" sz="1600" b="1" dirty="0">
                <a:solidFill>
                  <a:schemeClr val="tx2"/>
                </a:solidFill>
                <a:latin typeface="+mj-lt"/>
                <a:ea typeface="Lato Black" panose="020F0502020204030203" pitchFamily="34" charset="0"/>
                <a:cs typeface="Lato Black" panose="020F0502020204030203" pitchFamily="34" charset="0"/>
              </a:rPr>
              <a:t>Extrait du rapport de sécurité mettant en évidence les failles de sécurité</a:t>
            </a:r>
          </a:p>
          <a:p>
            <a:r>
              <a:rPr lang="fr-FR" sz="900" b="1" dirty="0">
                <a:solidFill>
                  <a:schemeClr val="tx2"/>
                </a:solidFill>
                <a:latin typeface="+mj-lt"/>
                <a:ea typeface="Lato Black" panose="020F0502020204030203" pitchFamily="34" charset="0"/>
                <a:cs typeface="Lato Black" panose="020F0502020204030203" pitchFamily="34" charset="0"/>
              </a:rPr>
              <a:t>(ici l’obsolescence des versions de logiciels utilisés)</a:t>
            </a:r>
          </a:p>
        </p:txBody>
      </p:sp>
    </p:spTree>
    <p:extLst>
      <p:ext uri="{BB962C8B-B14F-4D97-AF65-F5344CB8AC3E}">
        <p14:creationId xmlns:p14="http://schemas.microsoft.com/office/powerpoint/2010/main" val="41817979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900" decel="100000" fill="hold"/>
                                        <p:tgtEl>
                                          <p:spTgt spid="1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61"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81CC1A4D-5338-4042-963C-E71AE5113369}"/>
              </a:ext>
            </a:extLst>
          </p:cNvPr>
          <p:cNvPicPr>
            <a:picLocks noChangeAspect="1"/>
          </p:cNvPicPr>
          <p:nvPr>
            <p:custDataLst>
              <p:tags r:id="rId1"/>
            </p:custDataLst>
          </p:nvPr>
        </p:nvPicPr>
        <p:blipFill>
          <a:blip r:embed="rId22" cstate="print">
            <a:extLst>
              <a:ext uri="{28A0092B-C50C-407E-A947-70E740481C1C}">
                <a14:useLocalDpi xmlns:a14="http://schemas.microsoft.com/office/drawing/2010/main" val="0"/>
              </a:ext>
            </a:extLst>
          </a:blip>
          <a:stretch>
            <a:fillRect/>
          </a:stretch>
        </p:blipFill>
        <p:spPr>
          <a:xfrm>
            <a:off x="6296273" y="5412377"/>
            <a:ext cx="2044383" cy="1085794"/>
          </a:xfrm>
          <a:prstGeom prst="rect">
            <a:avLst/>
          </a:prstGeom>
        </p:spPr>
      </p:pic>
      <p:sp>
        <p:nvSpPr>
          <p:cNvPr id="52" name="Right Triangle 51"/>
          <p:cNvSpPr/>
          <p:nvPr>
            <p:custDataLst>
              <p:tags r:id="rId2"/>
            </p:custDataLst>
          </p:nvPr>
        </p:nvSpPr>
        <p:spPr>
          <a:xfrm rot="5400000" flipV="1">
            <a:off x="2942259" y="-2405009"/>
            <a:ext cx="4570265" cy="94075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44">
              <a:latin typeface="Lato Light" charset="0"/>
            </a:endParaRPr>
          </a:p>
        </p:txBody>
      </p:sp>
      <p:grpSp>
        <p:nvGrpSpPr>
          <p:cNvPr id="56" name="Group 55"/>
          <p:cNvGrpSpPr/>
          <p:nvPr>
            <p:custDataLst>
              <p:tags r:id="rId3"/>
            </p:custDataLst>
          </p:nvPr>
        </p:nvGrpSpPr>
        <p:grpSpPr>
          <a:xfrm>
            <a:off x="4994090" y="2941952"/>
            <a:ext cx="4473135" cy="2574953"/>
            <a:chOff x="5898415" y="1976415"/>
            <a:chExt cx="5654530" cy="3255020"/>
          </a:xfrm>
        </p:grpSpPr>
        <p:sp>
          <p:nvSpPr>
            <p:cNvPr id="57"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58"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59"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0"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1"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2"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3"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4"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5"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6"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7"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68"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grpSp>
      <p:sp>
        <p:nvSpPr>
          <p:cNvPr id="23" name="Subtitle 2"/>
          <p:cNvSpPr txBox="1">
            <a:spLocks/>
          </p:cNvSpPr>
          <p:nvPr>
            <p:custDataLst>
              <p:tags r:id="rId4"/>
            </p:custDataLst>
          </p:nvPr>
        </p:nvSpPr>
        <p:spPr>
          <a:xfrm>
            <a:off x="1300559" y="1819977"/>
            <a:ext cx="3450250" cy="2188790"/>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050" dirty="0">
                <a:solidFill>
                  <a:schemeClr val="tx1"/>
                </a:solidFill>
                <a:latin typeface="Century Gothic" panose="020B0502020202020204" pitchFamily="34" charset="0"/>
                <a:ea typeface="Lato Light" charset="0"/>
                <a:cs typeface="Lato Light" charset="0"/>
              </a:rPr>
              <a:t>Le logiciel recherche dans l’ensemble des fichiers de votre réseau des données à caractère personnel. Il les identifie afin de retrouver facilement les données.</a:t>
            </a:r>
          </a:p>
          <a:p>
            <a:pPr algn="just">
              <a:lnSpc>
                <a:spcPts val="1642"/>
              </a:lnSpc>
            </a:pPr>
            <a:r>
              <a:rPr lang="fr-FR" sz="1050" dirty="0">
                <a:solidFill>
                  <a:schemeClr val="tx1"/>
                </a:solidFill>
                <a:latin typeface="Century Gothic" panose="020B0502020202020204" pitchFamily="34" charset="0"/>
                <a:ea typeface="Lato Light" charset="0"/>
                <a:cs typeface="Lato Light" charset="0"/>
              </a:rPr>
              <a:t>Cela vous permet, par exemple de répondre très rapidement à toute demande de droits à l’oubli (article 17).</a:t>
            </a:r>
          </a:p>
          <a:p>
            <a:pPr algn="just">
              <a:lnSpc>
                <a:spcPts val="1642"/>
              </a:lnSpc>
            </a:pPr>
            <a:r>
              <a:rPr lang="fr-FR" sz="1050" dirty="0">
                <a:solidFill>
                  <a:schemeClr val="tx1"/>
                </a:solidFill>
                <a:latin typeface="Century Gothic" panose="020B0502020202020204" pitchFamily="34" charset="0"/>
                <a:ea typeface="Lato Light" charset="0"/>
                <a:cs typeface="Lato Light" charset="0"/>
              </a:rPr>
              <a:t>Toute correspondance avec un client doit en effet être retrouvée si ce dernier vous demande d’effacer les données le concernant.</a:t>
            </a:r>
          </a:p>
        </p:txBody>
      </p:sp>
      <p:sp>
        <p:nvSpPr>
          <p:cNvPr id="24" name="TextBox 23"/>
          <p:cNvSpPr txBox="1"/>
          <p:nvPr>
            <p:custDataLst>
              <p:tags r:id="rId5"/>
            </p:custDataLst>
          </p:nvPr>
        </p:nvSpPr>
        <p:spPr>
          <a:xfrm>
            <a:off x="1277217" y="1448910"/>
            <a:ext cx="3494396" cy="461665"/>
          </a:xfrm>
          <a:prstGeom prst="rect">
            <a:avLst/>
          </a:prstGeom>
          <a:noFill/>
        </p:spPr>
        <p:txBody>
          <a:bodyPr wrap="square" rtlCol="0" anchor="ctr" anchorCtr="0">
            <a:spAutoFit/>
          </a:bodyPr>
          <a:lstStyle/>
          <a:p>
            <a:r>
              <a:rPr lang="fr-FR" sz="1200" b="1" dirty="0">
                <a:solidFill>
                  <a:schemeClr val="tx2"/>
                </a:solidFill>
                <a:latin typeface="Century Gothic" panose="020B0502020202020204" pitchFamily="34" charset="0"/>
                <a:ea typeface="Lato Black" charset="0"/>
                <a:cs typeface="Lato Black" charset="0"/>
              </a:rPr>
              <a:t>INVENTAIRE DES FICHIERS SUR L’ENSEMBLE DU RÉSEAU</a:t>
            </a:r>
          </a:p>
        </p:txBody>
      </p:sp>
      <p:sp>
        <p:nvSpPr>
          <p:cNvPr id="34" name="TextBox 33"/>
          <p:cNvSpPr txBox="1"/>
          <p:nvPr>
            <p:custDataLst>
              <p:tags r:id="rId6"/>
            </p:custDataLst>
          </p:nvPr>
        </p:nvSpPr>
        <p:spPr>
          <a:xfrm>
            <a:off x="551424" y="1370875"/>
            <a:ext cx="691216" cy="617733"/>
          </a:xfrm>
          <a:prstGeom prst="rect">
            <a:avLst/>
          </a:prstGeom>
          <a:noFill/>
        </p:spPr>
        <p:txBody>
          <a:bodyPr wrap="none" rtlCol="0">
            <a:spAutoFit/>
          </a:bodyPr>
          <a:lstStyle/>
          <a:p>
            <a:pPr algn="ctr"/>
            <a:r>
              <a:rPr lang="fr-FR" sz="3414" dirty="0">
                <a:solidFill>
                  <a:schemeClr val="accent1"/>
                </a:solidFill>
                <a:latin typeface="Century Gothic" panose="020B0502020202020204" pitchFamily="34" charset="0"/>
                <a:ea typeface="Lato Black" charset="0"/>
                <a:cs typeface="Lato Black" charset="0"/>
              </a:rPr>
              <a:t>01</a:t>
            </a:r>
          </a:p>
        </p:txBody>
      </p:sp>
      <p:sp>
        <p:nvSpPr>
          <p:cNvPr id="29" name="Subtitle 2"/>
          <p:cNvSpPr txBox="1">
            <a:spLocks/>
          </p:cNvSpPr>
          <p:nvPr>
            <p:custDataLst>
              <p:tags r:id="rId7"/>
            </p:custDataLst>
          </p:nvPr>
        </p:nvSpPr>
        <p:spPr>
          <a:xfrm>
            <a:off x="1299728" y="5583457"/>
            <a:ext cx="3303525" cy="885293"/>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100" dirty="0">
                <a:solidFill>
                  <a:schemeClr val="tx1"/>
                </a:solidFill>
                <a:latin typeface="Century Gothic" panose="020B0502020202020204" pitchFamily="34" charset="0"/>
                <a:ea typeface="Lato Light" charset="0"/>
                <a:cs typeface="Lato Light" charset="0"/>
              </a:rPr>
              <a:t>En cas de fuites ou d’altérations de données, vous savez qui en est à l’origine grâce à l’enregistrement des actions effectuées sur les fichiers contenant des données personnelles.</a:t>
            </a:r>
          </a:p>
        </p:txBody>
      </p:sp>
      <p:sp>
        <p:nvSpPr>
          <p:cNvPr id="30" name="TextBox 29"/>
          <p:cNvSpPr txBox="1"/>
          <p:nvPr>
            <p:custDataLst>
              <p:tags r:id="rId8"/>
            </p:custDataLst>
          </p:nvPr>
        </p:nvSpPr>
        <p:spPr>
          <a:xfrm>
            <a:off x="1277217" y="5387760"/>
            <a:ext cx="2367956" cy="276999"/>
          </a:xfrm>
          <a:prstGeom prst="rect">
            <a:avLst/>
          </a:prstGeom>
          <a:noFill/>
        </p:spPr>
        <p:txBody>
          <a:bodyPr wrap="none" rtlCol="0" anchor="ctr" anchorCtr="0">
            <a:spAutoFit/>
          </a:bodyPr>
          <a:lstStyle/>
          <a:p>
            <a:r>
              <a:rPr lang="fr-FR" sz="1200" b="1" dirty="0">
                <a:solidFill>
                  <a:schemeClr val="tx2"/>
                </a:solidFill>
                <a:latin typeface="Century Gothic" panose="020B0502020202020204" pitchFamily="34" charset="0"/>
                <a:ea typeface="Lato Black" charset="0"/>
                <a:cs typeface="Lato Black" charset="0"/>
              </a:rPr>
              <a:t>GESTION DES LOGS AVANCÉS</a:t>
            </a:r>
          </a:p>
        </p:txBody>
      </p:sp>
      <p:sp>
        <p:nvSpPr>
          <p:cNvPr id="36" name="TextBox 35"/>
          <p:cNvSpPr txBox="1"/>
          <p:nvPr>
            <p:custDataLst>
              <p:tags r:id="rId9"/>
            </p:custDataLst>
          </p:nvPr>
        </p:nvSpPr>
        <p:spPr>
          <a:xfrm>
            <a:off x="554141" y="5274591"/>
            <a:ext cx="691216" cy="617733"/>
          </a:xfrm>
          <a:prstGeom prst="rect">
            <a:avLst/>
          </a:prstGeom>
          <a:noFill/>
        </p:spPr>
        <p:txBody>
          <a:bodyPr wrap="none" rtlCol="0">
            <a:spAutoFit/>
          </a:bodyPr>
          <a:lstStyle/>
          <a:p>
            <a:pPr algn="ctr"/>
            <a:r>
              <a:rPr lang="fr-FR" sz="3414" dirty="0">
                <a:solidFill>
                  <a:schemeClr val="accent3"/>
                </a:solidFill>
                <a:latin typeface="Century Gothic" panose="020B0502020202020204" pitchFamily="34" charset="0"/>
                <a:ea typeface="Lato Black" charset="0"/>
                <a:cs typeface="Lato Black" charset="0"/>
              </a:rPr>
              <a:t>03</a:t>
            </a:r>
          </a:p>
        </p:txBody>
      </p:sp>
      <p:sp>
        <p:nvSpPr>
          <p:cNvPr id="26" name="Subtitle 2"/>
          <p:cNvSpPr txBox="1">
            <a:spLocks/>
          </p:cNvSpPr>
          <p:nvPr>
            <p:custDataLst>
              <p:tags r:id="rId10"/>
            </p:custDataLst>
          </p:nvPr>
        </p:nvSpPr>
        <p:spPr>
          <a:xfrm>
            <a:off x="1284294" y="4281527"/>
            <a:ext cx="3361531" cy="1115163"/>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100" dirty="0">
                <a:solidFill>
                  <a:schemeClr val="tx1"/>
                </a:solidFill>
                <a:latin typeface="Century Gothic" panose="020B0502020202020204" pitchFamily="34" charset="0"/>
                <a:ea typeface="Lato Light" charset="0"/>
                <a:cs typeface="Lato Light" charset="0"/>
              </a:rPr>
              <a:t>Le logiciel met en évidence les failles potentielles de sécurité afin d’éviter tous vols ou altérations des données. Vous répondez ainsi à l’obligation de « sécurité du traitement » de l’article 32 du </a:t>
            </a:r>
            <a:r>
              <a:rPr lang="fr-FR" sz="1100" dirty="0" smtClean="0">
                <a:solidFill>
                  <a:schemeClr val="tx1"/>
                </a:solidFill>
                <a:latin typeface="Century Gothic" panose="020B0502020202020204" pitchFamily="34" charset="0"/>
                <a:ea typeface="Lato Light" charset="0"/>
                <a:cs typeface="Lato Light" charset="0"/>
              </a:rPr>
              <a:t>RGPD.</a:t>
            </a:r>
            <a:endParaRPr lang="fr-FR" sz="1100" dirty="0">
              <a:solidFill>
                <a:schemeClr val="tx1"/>
              </a:solidFill>
              <a:latin typeface="Century Gothic" panose="020B0502020202020204" pitchFamily="34" charset="0"/>
              <a:ea typeface="Lato Light" charset="0"/>
              <a:cs typeface="Lato Light" charset="0"/>
            </a:endParaRPr>
          </a:p>
        </p:txBody>
      </p:sp>
      <p:sp>
        <p:nvSpPr>
          <p:cNvPr id="27" name="TextBox 26"/>
          <p:cNvSpPr txBox="1"/>
          <p:nvPr>
            <p:custDataLst>
              <p:tags r:id="rId11"/>
            </p:custDataLst>
          </p:nvPr>
        </p:nvSpPr>
        <p:spPr>
          <a:xfrm>
            <a:off x="1300559" y="4051525"/>
            <a:ext cx="2913064" cy="276999"/>
          </a:xfrm>
          <a:prstGeom prst="rect">
            <a:avLst/>
          </a:prstGeom>
          <a:noFill/>
        </p:spPr>
        <p:txBody>
          <a:bodyPr wrap="square" rtlCol="0" anchor="ctr" anchorCtr="0">
            <a:spAutoFit/>
          </a:bodyPr>
          <a:lstStyle/>
          <a:p>
            <a:r>
              <a:rPr lang="fr-FR" sz="1200" b="1" dirty="0">
                <a:solidFill>
                  <a:schemeClr val="tx2"/>
                </a:solidFill>
                <a:latin typeface="Century Gothic" panose="020B0502020202020204" pitchFamily="34" charset="0"/>
                <a:ea typeface="Lato Black" charset="0"/>
                <a:cs typeface="Lato Black" charset="0"/>
              </a:rPr>
              <a:t>REALISATION DE L’AUDIT DE SÉCURITÉ</a:t>
            </a:r>
          </a:p>
        </p:txBody>
      </p:sp>
      <p:sp>
        <p:nvSpPr>
          <p:cNvPr id="37" name="TextBox 36"/>
          <p:cNvSpPr txBox="1"/>
          <p:nvPr>
            <p:custDataLst>
              <p:tags r:id="rId12"/>
            </p:custDataLst>
          </p:nvPr>
        </p:nvSpPr>
        <p:spPr>
          <a:xfrm>
            <a:off x="554141" y="3941664"/>
            <a:ext cx="691216" cy="617733"/>
          </a:xfrm>
          <a:prstGeom prst="rect">
            <a:avLst/>
          </a:prstGeom>
          <a:noFill/>
        </p:spPr>
        <p:txBody>
          <a:bodyPr wrap="none" rtlCol="0">
            <a:spAutoFit/>
          </a:bodyPr>
          <a:lstStyle/>
          <a:p>
            <a:pPr algn="ctr"/>
            <a:r>
              <a:rPr lang="fr-FR" sz="3414" dirty="0">
                <a:solidFill>
                  <a:schemeClr val="accent2"/>
                </a:solidFill>
                <a:latin typeface="Century Gothic" panose="020B0502020202020204" pitchFamily="34" charset="0"/>
                <a:ea typeface="Lato Black" charset="0"/>
                <a:cs typeface="Lato Black" charset="0"/>
              </a:rPr>
              <a:t>02</a:t>
            </a:r>
          </a:p>
        </p:txBody>
      </p:sp>
      <p:sp>
        <p:nvSpPr>
          <p:cNvPr id="31" name="TextBox 30"/>
          <p:cNvSpPr txBox="1"/>
          <p:nvPr>
            <p:custDataLst>
              <p:tags r:id="rId13"/>
            </p:custDataLst>
          </p:nvPr>
        </p:nvSpPr>
        <p:spPr>
          <a:xfrm>
            <a:off x="3169034" y="427427"/>
            <a:ext cx="3567969" cy="587792"/>
          </a:xfrm>
          <a:prstGeom prst="rect">
            <a:avLst/>
          </a:prstGeom>
          <a:noFill/>
        </p:spPr>
        <p:txBody>
          <a:bodyPr wrap="none" lIns="37150" tIns="18575" rIns="37150" bIns="18575" rtlCol="0">
            <a:spAutoFit/>
          </a:bodyPr>
          <a:lstStyle/>
          <a:p>
            <a:pPr algn="ctr"/>
            <a:r>
              <a:rPr lang="fr-FR" sz="3576" b="1" dirty="0">
                <a:solidFill>
                  <a:schemeClr val="tx2"/>
                </a:solidFill>
                <a:latin typeface="Century Gothic" panose="020B0502020202020204" pitchFamily="34" charset="0"/>
                <a:ea typeface="Lato" charset="0"/>
                <a:cs typeface="Lato" charset="0"/>
              </a:rPr>
              <a:t>LOGICIEL DÉDIÉ</a:t>
            </a:r>
          </a:p>
        </p:txBody>
      </p:sp>
      <p:sp>
        <p:nvSpPr>
          <p:cNvPr id="32" name="Rectangle 31"/>
          <p:cNvSpPr/>
          <p:nvPr>
            <p:custDataLst>
              <p:tags r:id="rId14"/>
            </p:custDataLst>
          </p:nvPr>
        </p:nvSpPr>
        <p:spPr>
          <a:xfrm>
            <a:off x="4645825" y="1235121"/>
            <a:ext cx="631086" cy="371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Lato Light" charset="0"/>
            </a:endParaRPr>
          </a:p>
        </p:txBody>
      </p:sp>
      <p:sp>
        <p:nvSpPr>
          <p:cNvPr id="33" name="Subtitle 2"/>
          <p:cNvSpPr txBox="1">
            <a:spLocks/>
          </p:cNvSpPr>
          <p:nvPr>
            <p:custDataLst>
              <p:tags r:id="rId15"/>
            </p:custDataLst>
          </p:nvPr>
        </p:nvSpPr>
        <p:spPr>
          <a:xfrm>
            <a:off x="3000630" y="895475"/>
            <a:ext cx="3921494" cy="299620"/>
          </a:xfrm>
          <a:prstGeom prst="rect">
            <a:avLst/>
          </a:prstGeom>
        </p:spPr>
        <p:txBody>
          <a:bodyPr vert="horz" wrap="non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Pour vous assurer une mise en conformité réelle.</a:t>
            </a:r>
            <a:endParaRPr lang="fr-FR" sz="1260" dirty="0">
              <a:solidFill>
                <a:schemeClr val="accent1"/>
              </a:solidFill>
              <a:latin typeface="Century Gothic" panose="020B0502020202020204" pitchFamily="34" charset="0"/>
              <a:cs typeface="Lato Light"/>
            </a:endParaRPr>
          </a:p>
        </p:txBody>
      </p:sp>
      <p:pic>
        <p:nvPicPr>
          <p:cNvPr id="4" name="Espace réservé pour une image  3">
            <a:extLst>
              <a:ext uri="{FF2B5EF4-FFF2-40B4-BE49-F238E27FC236}">
                <a16:creationId xmlns:a16="http://schemas.microsoft.com/office/drawing/2014/main" xmlns="" id="{F85F25F2-C392-48BC-BA8A-6B3E5787F1AD}"/>
              </a:ext>
            </a:extLst>
          </p:cNvPr>
          <p:cNvPicPr>
            <a:picLocks noGrp="1" noChangeAspect="1"/>
          </p:cNvPicPr>
          <p:nvPr>
            <p:ph type="pic" sz="quarter" idx="20"/>
            <p:custDataLst>
              <p:tags r:id="rId16"/>
            </p:custDataLst>
          </p:nvPr>
        </p:nvPicPr>
        <p:blipFill rotWithShape="1">
          <a:blip r:embed="rId23" cstate="print">
            <a:extLst>
              <a:ext uri="{28A0092B-C50C-407E-A947-70E740481C1C}">
                <a14:useLocalDpi xmlns:a14="http://schemas.microsoft.com/office/drawing/2010/main" val="0"/>
              </a:ext>
            </a:extLst>
          </a:blip>
          <a:srcRect l="6028" t="2340" r="4193" b="-5041"/>
          <a:stretch/>
        </p:blipFill>
        <p:spPr>
          <a:xfrm>
            <a:off x="5571327" y="3108073"/>
            <a:ext cx="3358102" cy="2065655"/>
          </a:xfrm>
        </p:spPr>
      </p:pic>
      <p:sp>
        <p:nvSpPr>
          <p:cNvPr id="35" name="TextBox 23">
            <a:extLst>
              <a:ext uri="{FF2B5EF4-FFF2-40B4-BE49-F238E27FC236}">
                <a16:creationId xmlns:a16="http://schemas.microsoft.com/office/drawing/2014/main" xmlns="" id="{4A408D20-477B-4B63-A796-5C1FD621E53A}"/>
              </a:ext>
            </a:extLst>
          </p:cNvPr>
          <p:cNvSpPr txBox="1"/>
          <p:nvPr>
            <p:custDataLst>
              <p:tags r:id="rId17"/>
            </p:custDataLst>
          </p:nvPr>
        </p:nvSpPr>
        <p:spPr>
          <a:xfrm>
            <a:off x="5735982" y="2052856"/>
            <a:ext cx="3494396" cy="584775"/>
          </a:xfrm>
          <a:prstGeom prst="rect">
            <a:avLst/>
          </a:prstGeom>
          <a:noFill/>
        </p:spPr>
        <p:txBody>
          <a:bodyPr wrap="square" rtlCol="0" anchor="ctr" anchorCtr="0">
            <a:spAutoFit/>
          </a:bodyPr>
          <a:lstStyle/>
          <a:p>
            <a:r>
              <a:rPr lang="fr-FR" sz="1600" b="1" dirty="0">
                <a:solidFill>
                  <a:schemeClr val="tx2"/>
                </a:solidFill>
                <a:latin typeface="Century Gothic" panose="020B0502020202020204" pitchFamily="34" charset="0"/>
                <a:ea typeface="Lato Black" charset="0"/>
                <a:cs typeface="Lato Black" charset="0"/>
              </a:rPr>
              <a:t>fonctionnalités primordiales pour une mise en conformité réelle</a:t>
            </a:r>
          </a:p>
        </p:txBody>
      </p:sp>
      <p:sp>
        <p:nvSpPr>
          <p:cNvPr id="38" name="Rounded Rectangle 23">
            <a:extLst>
              <a:ext uri="{FF2B5EF4-FFF2-40B4-BE49-F238E27FC236}">
                <a16:creationId xmlns:a16="http://schemas.microsoft.com/office/drawing/2014/main" xmlns="" id="{F2782BBA-73A7-48F7-87D9-F44FEE36C325}"/>
              </a:ext>
            </a:extLst>
          </p:cNvPr>
          <p:cNvSpPr/>
          <p:nvPr>
            <p:custDataLst>
              <p:tags r:id="rId18"/>
            </p:custDataLst>
          </p:nvPr>
        </p:nvSpPr>
        <p:spPr>
          <a:xfrm>
            <a:off x="318176" y="227741"/>
            <a:ext cx="1848928"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fr-FR" sz="1200" b="1" dirty="0">
                <a:solidFill>
                  <a:schemeClr val="bg1"/>
                </a:solidFill>
                <a:latin typeface="Century Gothic" panose="020B0502020202020204" pitchFamily="34" charset="0"/>
                <a:ea typeface="Lato" charset="0"/>
                <a:cs typeface="Lato" charset="0"/>
              </a:rPr>
              <a:t>#LOGICIEL RGPD</a:t>
            </a:r>
          </a:p>
        </p:txBody>
      </p:sp>
      <p:sp>
        <p:nvSpPr>
          <p:cNvPr id="5" name="Rectangle 4">
            <a:extLst>
              <a:ext uri="{FF2B5EF4-FFF2-40B4-BE49-F238E27FC236}">
                <a16:creationId xmlns:a16="http://schemas.microsoft.com/office/drawing/2014/main" xmlns="" id="{9A2D349C-B8C9-4E0E-9FEF-38D4442B4BB5}"/>
              </a:ext>
            </a:extLst>
          </p:cNvPr>
          <p:cNvSpPr/>
          <p:nvPr>
            <p:custDataLst>
              <p:tags r:id="rId19"/>
            </p:custDataLst>
          </p:nvPr>
        </p:nvSpPr>
        <p:spPr>
          <a:xfrm>
            <a:off x="5279267" y="1903867"/>
            <a:ext cx="561091" cy="923330"/>
          </a:xfrm>
          <a:prstGeom prst="rect">
            <a:avLst/>
          </a:prstGeom>
        </p:spPr>
        <p:txBody>
          <a:bodyPr wrap="square">
            <a:spAutoFit/>
          </a:bodyPr>
          <a:lstStyle/>
          <a:p>
            <a:r>
              <a:rPr lang="fr-FR" sz="5400" b="1" dirty="0">
                <a:solidFill>
                  <a:schemeClr val="tx2"/>
                </a:solidFill>
                <a:latin typeface="Century Gothic" panose="020B0502020202020204" pitchFamily="34" charset="0"/>
                <a:ea typeface="Lato Black" charset="0"/>
                <a:cs typeface="Lato Black" charset="0"/>
              </a:rPr>
              <a:t>3 </a:t>
            </a:r>
            <a:endParaRPr lang="fr-FR" sz="5400" dirty="0">
              <a:latin typeface="Century Gothic" panose="020B0502020202020204" pitchFamily="34" charset="0"/>
            </a:endParaRPr>
          </a:p>
        </p:txBody>
      </p:sp>
      <p:sp>
        <p:nvSpPr>
          <p:cNvPr id="2" name="Rectangle 1">
            <a:extLst>
              <a:ext uri="{FF2B5EF4-FFF2-40B4-BE49-F238E27FC236}">
                <a16:creationId xmlns:a16="http://schemas.microsoft.com/office/drawing/2014/main" xmlns="" id="{458F3BE0-8C8A-43A7-8B41-88825FDAB075}"/>
              </a:ext>
            </a:extLst>
          </p:cNvPr>
          <p:cNvSpPr/>
          <p:nvPr>
            <p:custDataLst>
              <p:tags r:id="rId20"/>
            </p:custDataLst>
          </p:nvPr>
        </p:nvSpPr>
        <p:spPr>
          <a:xfrm>
            <a:off x="5567568" y="5008098"/>
            <a:ext cx="3358102" cy="2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23752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500"/>
                                        <p:tgtEl>
                                          <p:spTgt spid="23">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xEl>
                                              <p:pRg st="1" end="1"/>
                                            </p:txEl>
                                          </p:spTgt>
                                        </p:tgtEl>
                                        <p:attrNameLst>
                                          <p:attrName>style.visibility</p:attrName>
                                        </p:attrNameLst>
                                      </p:cBhvr>
                                      <p:to>
                                        <p:strVal val="visible"/>
                                      </p:to>
                                    </p:set>
                                    <p:animEffect transition="in" filter="fade">
                                      <p:cBhvr>
                                        <p:cTn id="46" dur="500"/>
                                        <p:tgtEl>
                                          <p:spTgt spid="23">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xEl>
                                              <p:pRg st="2" end="2"/>
                                            </p:txEl>
                                          </p:spTgt>
                                        </p:tgtEl>
                                        <p:attrNameLst>
                                          <p:attrName>style.visibility</p:attrName>
                                        </p:attrNameLst>
                                      </p:cBhvr>
                                      <p:to>
                                        <p:strVal val="visible"/>
                                      </p:to>
                                    </p:set>
                                    <p:animEffect transition="in" filter="fade">
                                      <p:cBhvr>
                                        <p:cTn id="49" dur="500"/>
                                        <p:tgtEl>
                                          <p:spTgt spid="2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29" grpId="0"/>
      <p:bldP spid="30" grpId="0"/>
      <p:bldP spid="36" grpId="0"/>
      <p:bldP spid="26" grpId="0"/>
      <p:bldP spid="27" grpId="0"/>
      <p:bldP spid="37" grpId="0"/>
      <p:bldP spid="35" grpId="0"/>
      <p:bldP spid="38"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9F9621E7-FBF6-45A9-8580-17432BDAAAE8}"/>
              </a:ext>
            </a:extLst>
          </p:cNvPr>
          <p:cNvPicPr>
            <a:picLocks noChangeAspect="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a:xfrm>
            <a:off x="4962374" y="4584779"/>
            <a:ext cx="4667338" cy="1513419"/>
          </a:xfrm>
          <a:prstGeom prst="rect">
            <a:avLst/>
          </a:prstGeom>
        </p:spPr>
      </p:pic>
      <p:pic>
        <p:nvPicPr>
          <p:cNvPr id="27" name="Picture 26" descr="iMac.png"/>
          <p:cNvPicPr>
            <a:picLocks noChangeAspect="1"/>
          </p:cNvPicPr>
          <p:nvPr>
            <p:custDataLst>
              <p:tags r:id="rId2"/>
            </p:custDataLst>
          </p:nvPr>
        </p:nvPicPr>
        <p:blipFill>
          <a:blip r:embed="rId22">
            <a:extLst>
              <a:ext uri="{28A0092B-C50C-407E-A947-70E740481C1C}">
                <a14:useLocalDpi xmlns:a14="http://schemas.microsoft.com/office/drawing/2010/main" val="0"/>
              </a:ext>
            </a:extLst>
          </a:blip>
          <a:stretch>
            <a:fillRect/>
          </a:stretch>
        </p:blipFill>
        <p:spPr>
          <a:xfrm>
            <a:off x="5478223" y="1516511"/>
            <a:ext cx="3842662" cy="3368858"/>
          </a:xfrm>
          <a:prstGeom prst="rect">
            <a:avLst/>
          </a:prstGeom>
        </p:spPr>
      </p:pic>
      <p:sp>
        <p:nvSpPr>
          <p:cNvPr id="22" name="TextBox 21"/>
          <p:cNvSpPr txBox="1"/>
          <p:nvPr>
            <p:custDataLst>
              <p:tags r:id="rId3"/>
            </p:custDataLst>
          </p:nvPr>
        </p:nvSpPr>
        <p:spPr>
          <a:xfrm>
            <a:off x="1278566" y="2787999"/>
            <a:ext cx="3674434" cy="561684"/>
          </a:xfrm>
          <a:prstGeom prst="rect">
            <a:avLst/>
          </a:prstGeom>
          <a:noFill/>
        </p:spPr>
        <p:txBody>
          <a:bodyPr wrap="square" lIns="99052" tIns="49526" rIns="99052" bIns="49526" rtlCol="0">
            <a:spAutoFit/>
          </a:bodyPr>
          <a:lstStyle/>
          <a:p>
            <a:r>
              <a:rPr lang="fr-FR" sz="1500" dirty="0">
                <a:solidFill>
                  <a:schemeClr val="tx2"/>
                </a:solidFill>
                <a:latin typeface="Century Gothic" panose="020B0502020202020204" pitchFamily="34" charset="0"/>
                <a:cs typeface="Lato Regular"/>
              </a:rPr>
              <a:t>Protection contre les « ransomwares » et les « </a:t>
            </a:r>
            <a:r>
              <a:rPr lang="fr-FR" sz="1500" dirty="0" err="1">
                <a:solidFill>
                  <a:schemeClr val="tx2"/>
                </a:solidFill>
                <a:latin typeface="Century Gothic" panose="020B0502020202020204" pitchFamily="34" charset="0"/>
                <a:cs typeface="Lato Regular"/>
              </a:rPr>
              <a:t>ransomhacks</a:t>
            </a:r>
            <a:r>
              <a:rPr lang="fr-FR" sz="1500" dirty="0">
                <a:solidFill>
                  <a:schemeClr val="tx2"/>
                </a:solidFill>
                <a:latin typeface="Century Gothic" panose="020B0502020202020204" pitchFamily="34" charset="0"/>
                <a:cs typeface="Lato Regular"/>
              </a:rPr>
              <a:t> »</a:t>
            </a:r>
          </a:p>
        </p:txBody>
      </p:sp>
      <p:sp>
        <p:nvSpPr>
          <p:cNvPr id="23" name="TextBox 22"/>
          <p:cNvSpPr txBox="1"/>
          <p:nvPr>
            <p:custDataLst>
              <p:tags r:id="rId4"/>
            </p:custDataLst>
          </p:nvPr>
        </p:nvSpPr>
        <p:spPr>
          <a:xfrm>
            <a:off x="1238288" y="3324215"/>
            <a:ext cx="3342101" cy="1792790"/>
          </a:xfrm>
          <a:prstGeom prst="rect">
            <a:avLst/>
          </a:prstGeom>
          <a:noFill/>
        </p:spPr>
        <p:txBody>
          <a:bodyPr wrap="square" lIns="99052" tIns="49526" rIns="99052" bIns="49526" rtlCol="0">
            <a:spAutoFit/>
          </a:bodyPr>
          <a:lstStyle/>
          <a:p>
            <a:pPr algn="just"/>
            <a:r>
              <a:rPr lang="fr-FR" sz="1000" dirty="0">
                <a:latin typeface="Century Gothic" panose="020B0502020202020204" pitchFamily="34" charset="0"/>
                <a:cs typeface="Lato Light"/>
              </a:rPr>
              <a:t>Les ransomwares et les </a:t>
            </a:r>
            <a:r>
              <a:rPr lang="fr-FR" sz="1000" dirty="0" err="1">
                <a:latin typeface="Century Gothic" panose="020B0502020202020204" pitchFamily="34" charset="0"/>
                <a:cs typeface="Lato Light"/>
              </a:rPr>
              <a:t>ransomhacks</a:t>
            </a:r>
            <a:r>
              <a:rPr lang="fr-FR" sz="1000" dirty="0">
                <a:latin typeface="Century Gothic" panose="020B0502020202020204" pitchFamily="34" charset="0"/>
                <a:cs typeface="Lato Light"/>
              </a:rPr>
              <a:t> sont des menaces informatiques de plus en plus répandues. En cliquant </a:t>
            </a:r>
            <a:r>
              <a:rPr lang="fr-FR" sz="1100" dirty="0">
                <a:latin typeface="Century Gothic" panose="020B0502020202020204" pitchFamily="34" charset="0"/>
                <a:cs typeface="Lato Light"/>
              </a:rPr>
              <a:t>simplement</a:t>
            </a:r>
            <a:r>
              <a:rPr lang="fr-FR" sz="1000" dirty="0">
                <a:latin typeface="Century Gothic" panose="020B0502020202020204" pitchFamily="34" charset="0"/>
                <a:cs typeface="Lato Light"/>
              </a:rPr>
              <a:t> sur une pièce jointe dans un email ou un lien sur internet, le contenu de votre ordinateur se crypte et devient inaccessible. Vous recevez alors une demande de rançon pour déverrouiller votre appareil ou éviter que le pirate ne publie les informations collectées pour prouver votre non-conformité. </a:t>
            </a:r>
            <a:r>
              <a:rPr lang="fr-FR" sz="1000" b="1" dirty="0">
                <a:latin typeface="Century Gothic" panose="020B0502020202020204" pitchFamily="34" charset="0"/>
                <a:cs typeface="Lato Light"/>
              </a:rPr>
              <a:t>Notre logiciel intervient avant la contamination et vous garantit l’intégrité des données.</a:t>
            </a:r>
          </a:p>
        </p:txBody>
      </p:sp>
      <p:sp>
        <p:nvSpPr>
          <p:cNvPr id="24" name="TextBox 23"/>
          <p:cNvSpPr txBox="1"/>
          <p:nvPr>
            <p:custDataLst>
              <p:tags r:id="rId5"/>
            </p:custDataLst>
          </p:nvPr>
        </p:nvSpPr>
        <p:spPr>
          <a:xfrm>
            <a:off x="1233401" y="5132469"/>
            <a:ext cx="3346988" cy="350216"/>
          </a:xfrm>
          <a:prstGeom prst="rect">
            <a:avLst/>
          </a:prstGeom>
          <a:noFill/>
        </p:spPr>
        <p:txBody>
          <a:bodyPr wrap="square" lIns="99052" tIns="49526" rIns="99052" bIns="49526" rtlCol="0">
            <a:spAutoFit/>
          </a:bodyPr>
          <a:lstStyle/>
          <a:p>
            <a:r>
              <a:rPr lang="fr-FR" sz="1626" dirty="0">
                <a:solidFill>
                  <a:schemeClr val="tx2"/>
                </a:solidFill>
                <a:latin typeface="Century Gothic" panose="020B0502020202020204" pitchFamily="34" charset="0"/>
                <a:cs typeface="Lato Regular"/>
              </a:rPr>
              <a:t>Mise à jour en temps réel</a:t>
            </a:r>
          </a:p>
        </p:txBody>
      </p:sp>
      <p:sp>
        <p:nvSpPr>
          <p:cNvPr id="25" name="TextBox 24"/>
          <p:cNvSpPr txBox="1"/>
          <p:nvPr>
            <p:custDataLst>
              <p:tags r:id="rId6"/>
            </p:custDataLst>
          </p:nvPr>
        </p:nvSpPr>
        <p:spPr>
          <a:xfrm>
            <a:off x="1238289" y="5438430"/>
            <a:ext cx="3342100" cy="561684"/>
          </a:xfrm>
          <a:prstGeom prst="rect">
            <a:avLst/>
          </a:prstGeom>
          <a:noFill/>
        </p:spPr>
        <p:txBody>
          <a:bodyPr wrap="square" lIns="99052" tIns="49526" rIns="99052" bIns="49526" rtlCol="0">
            <a:spAutoFit/>
          </a:bodyPr>
          <a:lstStyle/>
          <a:p>
            <a:pPr algn="just"/>
            <a:r>
              <a:rPr lang="fr-FR" sz="1000" dirty="0">
                <a:latin typeface="Century Gothic" panose="020B0502020202020204" pitchFamily="34" charset="0"/>
                <a:cs typeface="Lato Light"/>
              </a:rPr>
              <a:t>Le logiciel s’adapte en temps réel aux nouvelles menaces, vos données sont constamment protégées !</a:t>
            </a:r>
            <a:endParaRPr lang="fr-FR" sz="1000" b="1" dirty="0">
              <a:latin typeface="Century Gothic" panose="020B0502020202020204" pitchFamily="34" charset="0"/>
              <a:cs typeface="Lato Light"/>
            </a:endParaRPr>
          </a:p>
        </p:txBody>
      </p:sp>
      <p:sp>
        <p:nvSpPr>
          <p:cNvPr id="26" name="TextBox 25"/>
          <p:cNvSpPr txBox="1"/>
          <p:nvPr>
            <p:custDataLst>
              <p:tags r:id="rId7"/>
            </p:custDataLst>
          </p:nvPr>
        </p:nvSpPr>
        <p:spPr>
          <a:xfrm>
            <a:off x="1233401" y="5932768"/>
            <a:ext cx="3195986" cy="350216"/>
          </a:xfrm>
          <a:prstGeom prst="rect">
            <a:avLst/>
          </a:prstGeom>
          <a:noFill/>
        </p:spPr>
        <p:txBody>
          <a:bodyPr wrap="square" lIns="99052" tIns="49526" rIns="99052" bIns="49526" rtlCol="0">
            <a:spAutoFit/>
          </a:bodyPr>
          <a:lstStyle/>
          <a:p>
            <a:r>
              <a:rPr lang="fr-FR" sz="1626" dirty="0">
                <a:solidFill>
                  <a:schemeClr val="tx2"/>
                </a:solidFill>
                <a:latin typeface="Century Gothic" panose="020B0502020202020204" pitchFamily="34" charset="0"/>
                <a:cs typeface="Lato Regular"/>
              </a:rPr>
              <a:t>Informations détaillées</a:t>
            </a:r>
          </a:p>
        </p:txBody>
      </p:sp>
      <p:sp>
        <p:nvSpPr>
          <p:cNvPr id="33" name="TextBox 32"/>
          <p:cNvSpPr txBox="1"/>
          <p:nvPr>
            <p:custDataLst>
              <p:tags r:id="rId8"/>
            </p:custDataLst>
          </p:nvPr>
        </p:nvSpPr>
        <p:spPr>
          <a:xfrm>
            <a:off x="1238289" y="6238728"/>
            <a:ext cx="3342100" cy="407796"/>
          </a:xfrm>
          <a:prstGeom prst="rect">
            <a:avLst/>
          </a:prstGeom>
          <a:noFill/>
        </p:spPr>
        <p:txBody>
          <a:bodyPr wrap="square" lIns="99052" tIns="49526" rIns="99052" bIns="49526" rtlCol="0">
            <a:spAutoFit/>
          </a:bodyPr>
          <a:lstStyle/>
          <a:p>
            <a:pPr algn="just"/>
            <a:r>
              <a:rPr lang="fr-FR" sz="1000" dirty="0">
                <a:latin typeface="Century Gothic" panose="020B0502020202020204" pitchFamily="34" charset="0"/>
                <a:cs typeface="Lato Light"/>
              </a:rPr>
              <a:t>Informations détaillées sur les failles de sécurité potentielles et les attaques déjouées. </a:t>
            </a:r>
            <a:endParaRPr lang="fr-FR" sz="1000" b="1" dirty="0">
              <a:latin typeface="Century Gothic" panose="020B0502020202020204" pitchFamily="34" charset="0"/>
              <a:cs typeface="Lato Light"/>
            </a:endParaRPr>
          </a:p>
        </p:txBody>
      </p:sp>
      <p:sp>
        <p:nvSpPr>
          <p:cNvPr id="35" name="Oval 34"/>
          <p:cNvSpPr/>
          <p:nvPr>
            <p:custDataLst>
              <p:tags r:id="rId9"/>
            </p:custDataLst>
          </p:nvPr>
        </p:nvSpPr>
        <p:spPr>
          <a:xfrm>
            <a:off x="529172" y="2989967"/>
            <a:ext cx="646709" cy="6468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a:endParaRPr lang="fr-FR" sz="1788" dirty="0">
              <a:latin typeface="Lato Light"/>
              <a:cs typeface="Lato Light"/>
            </a:endParaRPr>
          </a:p>
        </p:txBody>
      </p:sp>
      <p:grpSp>
        <p:nvGrpSpPr>
          <p:cNvPr id="37" name="Group 36"/>
          <p:cNvGrpSpPr/>
          <p:nvPr>
            <p:custDataLst>
              <p:tags r:id="rId10"/>
            </p:custDataLst>
          </p:nvPr>
        </p:nvGrpSpPr>
        <p:grpSpPr>
          <a:xfrm>
            <a:off x="521418" y="5158813"/>
            <a:ext cx="646709" cy="646878"/>
            <a:chOff x="15251383" y="6852908"/>
            <a:chExt cx="1592106" cy="1591899"/>
          </a:xfrm>
        </p:grpSpPr>
        <p:sp>
          <p:nvSpPr>
            <p:cNvPr id="38" name="Oval 37"/>
            <p:cNvSpPr/>
            <p:nvPr/>
          </p:nvSpPr>
          <p:spPr>
            <a:xfrm>
              <a:off x="15251383" y="6852908"/>
              <a:ext cx="1592106" cy="159189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a:endParaRPr lang="fr-FR" sz="1788" dirty="0">
                <a:latin typeface="Lato Light"/>
                <a:cs typeface="Lato Light"/>
              </a:endParaRPr>
            </a:p>
          </p:txBody>
        </p:sp>
        <p:sp>
          <p:nvSpPr>
            <p:cNvPr id="39" name="AutoShape 104"/>
            <p:cNvSpPr>
              <a:spLocks/>
            </p:cNvSpPr>
            <p:nvPr/>
          </p:nvSpPr>
          <p:spPr bwMode="auto">
            <a:xfrm>
              <a:off x="15604797" y="7287590"/>
              <a:ext cx="861467" cy="694250"/>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bg1"/>
            </a:solidFill>
            <a:ln>
              <a:noFill/>
            </a:ln>
            <a:effectLst/>
            <a:extLst/>
          </p:spPr>
          <p:txBody>
            <a:bodyPr lIns="15482" tIns="15482" rIns="15482" bIns="15482" anchor="ctr"/>
            <a:lstStyle/>
            <a:p>
              <a:pPr defTabSz="139274">
                <a:defRPr/>
              </a:pPr>
              <a:endParaRPr lang="fr-FR" sz="894"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40" name="Group 39"/>
          <p:cNvGrpSpPr/>
          <p:nvPr>
            <p:custDataLst>
              <p:tags r:id="rId11"/>
            </p:custDataLst>
          </p:nvPr>
        </p:nvGrpSpPr>
        <p:grpSpPr>
          <a:xfrm>
            <a:off x="533362" y="5988816"/>
            <a:ext cx="646709" cy="646877"/>
            <a:chOff x="15280790" y="9205123"/>
            <a:chExt cx="1592106" cy="1591898"/>
          </a:xfrm>
        </p:grpSpPr>
        <p:sp>
          <p:nvSpPr>
            <p:cNvPr id="41" name="Oval 40"/>
            <p:cNvSpPr/>
            <p:nvPr/>
          </p:nvSpPr>
          <p:spPr>
            <a:xfrm>
              <a:off x="15280790" y="9205123"/>
              <a:ext cx="1592106" cy="159189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a:endParaRPr lang="fr-FR" sz="1788" dirty="0">
                <a:latin typeface="Lato Light"/>
                <a:cs typeface="Lato Light"/>
              </a:endParaRPr>
            </a:p>
          </p:txBody>
        </p:sp>
        <p:sp>
          <p:nvSpPr>
            <p:cNvPr id="42" name="AutoShape 131"/>
            <p:cNvSpPr>
              <a:spLocks noChangeAspect="1"/>
            </p:cNvSpPr>
            <p:nvPr/>
          </p:nvSpPr>
          <p:spPr bwMode="auto">
            <a:xfrm>
              <a:off x="15768361" y="9625274"/>
              <a:ext cx="653595" cy="63733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a:extLst/>
          </p:spPr>
          <p:txBody>
            <a:bodyPr lIns="15482" tIns="15482" rIns="15482" bIns="15482" anchor="ctr"/>
            <a:lstStyle/>
            <a:p>
              <a:pPr defTabSz="139274">
                <a:defRPr/>
              </a:pPr>
              <a:endParaRPr lang="fr-FR" sz="894"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0" name="Group 19"/>
          <p:cNvGrpSpPr/>
          <p:nvPr>
            <p:custDataLst>
              <p:tags r:id="rId12"/>
            </p:custDataLst>
          </p:nvPr>
        </p:nvGrpSpPr>
        <p:grpSpPr>
          <a:xfrm>
            <a:off x="813732" y="831771"/>
            <a:ext cx="8263156" cy="844849"/>
            <a:chOff x="5988388" y="483017"/>
            <a:chExt cx="12359700" cy="2079087"/>
          </a:xfrm>
        </p:grpSpPr>
        <p:sp>
          <p:nvSpPr>
            <p:cNvPr id="21" name="TextBox 20"/>
            <p:cNvSpPr txBox="1"/>
            <p:nvPr/>
          </p:nvSpPr>
          <p:spPr>
            <a:xfrm>
              <a:off x="5988388" y="483017"/>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SÉCURISEZ TOUTES VOS DONNÉES</a:t>
              </a:r>
            </a:p>
          </p:txBody>
        </p:sp>
        <p:sp>
          <p:nvSpPr>
            <p:cNvPr id="29" name="Rectangle 2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1463" dirty="0">
                <a:solidFill>
                  <a:schemeClr val="accent2"/>
                </a:solidFill>
                <a:latin typeface="Open Sans Light"/>
              </a:endParaRPr>
            </a:p>
          </p:txBody>
        </p:sp>
        <p:sp>
          <p:nvSpPr>
            <p:cNvPr id="30" name="Subtitle 2"/>
            <p:cNvSpPr txBox="1">
              <a:spLocks/>
            </p:cNvSpPr>
            <p:nvPr/>
          </p:nvSpPr>
          <p:spPr>
            <a:xfrm>
              <a:off x="6361236" y="1634834"/>
              <a:ext cx="11655185" cy="839116"/>
            </a:xfrm>
            <a:prstGeom prst="rect">
              <a:avLst/>
            </a:prstGeom>
          </p:spPr>
          <p:txBody>
            <a:bodyPr vert="horz" lIns="88379" tIns="44189" rIns="88379"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Avant qu’elles ne soient détruites, volées ou cryptées…</a:t>
              </a:r>
              <a:endParaRPr lang="fr-FR" sz="1260" dirty="0">
                <a:solidFill>
                  <a:schemeClr val="accent1"/>
                </a:solidFill>
                <a:latin typeface="Century Gothic" panose="020B0502020202020204" pitchFamily="34" charset="0"/>
                <a:cs typeface="Lato Light"/>
              </a:endParaRPr>
            </a:p>
          </p:txBody>
        </p:sp>
      </p:grpSp>
      <p:pic>
        <p:nvPicPr>
          <p:cNvPr id="4" name="Espace réservé pour une image  3" descr="Une image contenant capture d’écran&#10;&#10;Description générée avec un niveau de confiance très élevé">
            <a:extLst>
              <a:ext uri="{FF2B5EF4-FFF2-40B4-BE49-F238E27FC236}">
                <a16:creationId xmlns:a16="http://schemas.microsoft.com/office/drawing/2014/main" xmlns="" id="{517E4A76-16B9-4570-B6DA-34EF3B86D40D}"/>
              </a:ext>
            </a:extLst>
          </p:cNvPr>
          <p:cNvPicPr>
            <a:picLocks noGrp="1" noChangeAspect="1"/>
          </p:cNvPicPr>
          <p:nvPr>
            <p:ph type="pic" sz="quarter" idx="4294967295"/>
            <p:custDataLst>
              <p:tags r:id="rId13"/>
            </p:custDataLst>
          </p:nvPr>
        </p:nvPicPr>
        <p:blipFill>
          <a:blip r:embed="rId23" cstate="print">
            <a:extLst>
              <a:ext uri="{28A0092B-C50C-407E-A947-70E740481C1C}">
                <a14:useLocalDpi xmlns:a14="http://schemas.microsoft.com/office/drawing/2010/main" val="0"/>
              </a:ext>
            </a:extLst>
          </a:blip>
          <a:srcRect t="4039" b="4039"/>
          <a:stretch>
            <a:fillRect/>
          </a:stretch>
        </p:blipFill>
        <p:spPr>
          <a:xfrm>
            <a:off x="5979197" y="1991095"/>
            <a:ext cx="2872415" cy="1607782"/>
          </a:xfrm>
        </p:spPr>
      </p:pic>
      <p:sp>
        <p:nvSpPr>
          <p:cNvPr id="28" name="Rounded Rectangle 23">
            <a:extLst>
              <a:ext uri="{FF2B5EF4-FFF2-40B4-BE49-F238E27FC236}">
                <a16:creationId xmlns:a16="http://schemas.microsoft.com/office/drawing/2014/main" xmlns="" id="{50E6076D-0891-48FF-875C-E6DB034D4D23}"/>
              </a:ext>
            </a:extLst>
          </p:cNvPr>
          <p:cNvSpPr/>
          <p:nvPr>
            <p:custDataLst>
              <p:tags r:id="rId14"/>
            </p:custDataLst>
          </p:nvPr>
        </p:nvSpPr>
        <p:spPr>
          <a:xfrm>
            <a:off x="318175" y="227741"/>
            <a:ext cx="2278375"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fr-FR" sz="1200" b="1" dirty="0">
                <a:solidFill>
                  <a:schemeClr val="bg1"/>
                </a:solidFill>
                <a:latin typeface="Century Gothic" panose="020B0502020202020204" pitchFamily="34" charset="0"/>
                <a:ea typeface="Lato" charset="0"/>
                <a:cs typeface="Lato" charset="0"/>
              </a:rPr>
              <a:t>#SÉCURITÉ RENFORCÉE</a:t>
            </a:r>
          </a:p>
        </p:txBody>
      </p:sp>
      <p:sp>
        <p:nvSpPr>
          <p:cNvPr id="31" name="Subtitle 2">
            <a:extLst>
              <a:ext uri="{FF2B5EF4-FFF2-40B4-BE49-F238E27FC236}">
                <a16:creationId xmlns:a16="http://schemas.microsoft.com/office/drawing/2014/main" xmlns="" id="{16C9B8DF-11A8-4E59-A7AE-095F1FD4ACFA}"/>
              </a:ext>
            </a:extLst>
          </p:cNvPr>
          <p:cNvSpPr txBox="1">
            <a:spLocks/>
          </p:cNvSpPr>
          <p:nvPr>
            <p:custDataLst>
              <p:tags r:id="rId15"/>
            </p:custDataLst>
          </p:nvPr>
        </p:nvSpPr>
        <p:spPr>
          <a:xfrm>
            <a:off x="494950" y="1903867"/>
            <a:ext cx="4530056" cy="690496"/>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300" dirty="0">
                <a:solidFill>
                  <a:schemeClr val="tx1"/>
                </a:solidFill>
                <a:latin typeface="Century Gothic" panose="020B0502020202020204" pitchFamily="34" charset="0"/>
                <a:ea typeface="Lato Bold" panose="020F0502020204030203" pitchFamily="34" charset="0"/>
                <a:cs typeface="Lato Bold" panose="020F0502020204030203" pitchFamily="34" charset="0"/>
              </a:rPr>
              <a:t>En plus des fonctionnalités dédiées au RGPD, notre logiciel vous permet de sécuriser l’ensemble de vos données contre les menaces informatiques. </a:t>
            </a:r>
          </a:p>
        </p:txBody>
      </p:sp>
      <p:sp>
        <p:nvSpPr>
          <p:cNvPr id="7" name="Rectangle 6">
            <a:extLst>
              <a:ext uri="{FF2B5EF4-FFF2-40B4-BE49-F238E27FC236}">
                <a16:creationId xmlns:a16="http://schemas.microsoft.com/office/drawing/2014/main" xmlns="" id="{F0C617DA-EFC4-434E-AF3C-CFDC3646428E}"/>
              </a:ext>
            </a:extLst>
          </p:cNvPr>
          <p:cNvSpPr/>
          <p:nvPr>
            <p:custDataLst>
              <p:tags r:id="rId16"/>
            </p:custDataLst>
          </p:nvPr>
        </p:nvSpPr>
        <p:spPr>
          <a:xfrm>
            <a:off x="4861488" y="6192030"/>
            <a:ext cx="4953000" cy="246221"/>
          </a:xfrm>
          <a:prstGeom prst="rect">
            <a:avLst/>
          </a:prstGeom>
        </p:spPr>
        <p:txBody>
          <a:bodyPr>
            <a:spAutoFit/>
          </a:bodyPr>
          <a:lstStyle/>
          <a:p>
            <a:pPr algn="ctr"/>
            <a:r>
              <a:rPr lang="fr-FR" sz="1000" dirty="0">
                <a:solidFill>
                  <a:srgbClr val="393939"/>
                </a:solidFill>
                <a:latin typeface="Century Gothic" panose="020B0502020202020204" pitchFamily="34" charset="0"/>
                <a:ea typeface="Lato Bold" panose="020F0502020204030203" pitchFamily="34" charset="0"/>
                <a:cs typeface="Lato Bold" panose="020F0502020204030203" pitchFamily="34" charset="0"/>
              </a:rPr>
              <a:t>Un taux de détection de </a:t>
            </a:r>
            <a:r>
              <a:rPr lang="fr-FR" sz="1000" b="1" dirty="0">
                <a:solidFill>
                  <a:srgbClr val="393939"/>
                </a:solidFill>
                <a:latin typeface="Century Gothic" panose="020B0502020202020204" pitchFamily="34" charset="0"/>
                <a:ea typeface="Lato Bold" panose="020F0502020204030203" pitchFamily="34" charset="0"/>
                <a:cs typeface="Lato Bold" panose="020F0502020204030203" pitchFamily="34" charset="0"/>
              </a:rPr>
              <a:t>100%</a:t>
            </a:r>
            <a:r>
              <a:rPr lang="fr-FR" sz="1000" dirty="0">
                <a:solidFill>
                  <a:srgbClr val="393939"/>
                </a:solidFill>
                <a:latin typeface="Century Gothic" panose="020B0502020202020204" pitchFamily="34" charset="0"/>
                <a:ea typeface="Lato Bold" panose="020F0502020204030203" pitchFamily="34" charset="0"/>
                <a:cs typeface="Lato Bold" panose="020F0502020204030203" pitchFamily="34" charset="0"/>
              </a:rPr>
              <a:t> selon le test de protection en situation réelle</a:t>
            </a:r>
            <a:endParaRPr lang="fr-FR" sz="1000" dirty="0">
              <a:latin typeface="Century Gothic" panose="020B0502020202020204" pitchFamily="34" charset="0"/>
              <a:ea typeface="Lato Bold" panose="020F0502020204030203" pitchFamily="34" charset="0"/>
              <a:cs typeface="Lato Bold" panose="020F0502020204030203" pitchFamily="34" charset="0"/>
            </a:endParaRPr>
          </a:p>
        </p:txBody>
      </p:sp>
      <p:cxnSp>
        <p:nvCxnSpPr>
          <p:cNvPr id="9" name="Connecteur : en angle 8">
            <a:extLst>
              <a:ext uri="{FF2B5EF4-FFF2-40B4-BE49-F238E27FC236}">
                <a16:creationId xmlns:a16="http://schemas.microsoft.com/office/drawing/2014/main" xmlns="" id="{9C7D7DE4-D5F6-4B2B-BF31-228D56DB73FE}"/>
              </a:ext>
            </a:extLst>
          </p:cNvPr>
          <p:cNvCxnSpPr>
            <a:cxnSpLocks/>
          </p:cNvCxnSpPr>
          <p:nvPr>
            <p:custDataLst>
              <p:tags r:id="rId17"/>
            </p:custDataLst>
          </p:nvPr>
        </p:nvCxnSpPr>
        <p:spPr>
          <a:xfrm rot="10800000" flipH="1">
            <a:off x="4903433" y="5232433"/>
            <a:ext cx="100886" cy="1112151"/>
          </a:xfrm>
          <a:prstGeom prst="bentConnector3">
            <a:avLst>
              <a:gd name="adj1" fmla="val -22659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Freeform 108">
            <a:extLst>
              <a:ext uri="{FF2B5EF4-FFF2-40B4-BE49-F238E27FC236}">
                <a16:creationId xmlns:a16="http://schemas.microsoft.com/office/drawing/2014/main" xmlns="" id="{A444BAE1-ACF6-4D93-94C6-D617BC80D62A}"/>
              </a:ext>
            </a:extLst>
          </p:cNvPr>
          <p:cNvSpPr>
            <a:spLocks noEditPoints="1"/>
          </p:cNvSpPr>
          <p:nvPr>
            <p:custDataLst>
              <p:tags r:id="rId18"/>
            </p:custDataLst>
          </p:nvPr>
        </p:nvSpPr>
        <p:spPr bwMode="auto">
          <a:xfrm>
            <a:off x="685939" y="3153751"/>
            <a:ext cx="310961" cy="373752"/>
          </a:xfrm>
          <a:custGeom>
            <a:avLst/>
            <a:gdLst>
              <a:gd name="T0" fmla="*/ 2147483646 w 48"/>
              <a:gd name="T1" fmla="*/ 2147483646 h 58"/>
              <a:gd name="T2" fmla="*/ 2147483646 w 48"/>
              <a:gd name="T3" fmla="*/ 2147483646 h 58"/>
              <a:gd name="T4" fmla="*/ 2147483646 w 48"/>
              <a:gd name="T5" fmla="*/ 2147483646 h 58"/>
              <a:gd name="T6" fmla="*/ 2147483646 w 48"/>
              <a:gd name="T7" fmla="*/ 2147483646 h 58"/>
              <a:gd name="T8" fmla="*/ 0 w 48"/>
              <a:gd name="T9" fmla="*/ 2147483646 h 58"/>
              <a:gd name="T10" fmla="*/ 0 w 48"/>
              <a:gd name="T11" fmla="*/ 2147483646 h 58"/>
              <a:gd name="T12" fmla="*/ 2147483646 w 48"/>
              <a:gd name="T13" fmla="*/ 0 h 58"/>
              <a:gd name="T14" fmla="*/ 2147483646 w 48"/>
              <a:gd name="T15" fmla="*/ 0 h 58"/>
              <a:gd name="T16" fmla="*/ 2147483646 w 48"/>
              <a:gd name="T17" fmla="*/ 2147483646 h 58"/>
              <a:gd name="T18" fmla="*/ 2147483646 w 48"/>
              <a:gd name="T19" fmla="*/ 2147483646 h 58"/>
              <a:gd name="T20" fmla="*/ 2147483646 w 48"/>
              <a:gd name="T21" fmla="*/ 2147483646 h 58"/>
              <a:gd name="T22" fmla="*/ 2147483646 w 48"/>
              <a:gd name="T23" fmla="*/ 2147483646 h 58"/>
              <a:gd name="T24" fmla="*/ 2147483646 w 48"/>
              <a:gd name="T25" fmla="*/ 2147483646 h 58"/>
              <a:gd name="T26" fmla="*/ 2147483646 w 48"/>
              <a:gd name="T27" fmla="*/ 2147483646 h 58"/>
              <a:gd name="T28" fmla="*/ 2147483646 w 48"/>
              <a:gd name="T29" fmla="*/ 2147483646 h 58"/>
              <a:gd name="T30" fmla="*/ 2147483646 w 48"/>
              <a:gd name="T31" fmla="*/ 2147483646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58">
                <a:moveTo>
                  <a:pt x="48" y="31"/>
                </a:moveTo>
                <a:cubicBezTo>
                  <a:pt x="48" y="47"/>
                  <a:pt x="26" y="57"/>
                  <a:pt x="25" y="58"/>
                </a:cubicBezTo>
                <a:cubicBezTo>
                  <a:pt x="25" y="58"/>
                  <a:pt x="24" y="58"/>
                  <a:pt x="24" y="58"/>
                </a:cubicBezTo>
                <a:cubicBezTo>
                  <a:pt x="24" y="58"/>
                  <a:pt x="23" y="58"/>
                  <a:pt x="23" y="58"/>
                </a:cubicBezTo>
                <a:cubicBezTo>
                  <a:pt x="22" y="57"/>
                  <a:pt x="0" y="47"/>
                  <a:pt x="0" y="31"/>
                </a:cubicBezTo>
                <a:cubicBezTo>
                  <a:pt x="0" y="2"/>
                  <a:pt x="0" y="2"/>
                  <a:pt x="0" y="2"/>
                </a:cubicBezTo>
                <a:cubicBezTo>
                  <a:pt x="0" y="1"/>
                  <a:pt x="1" y="0"/>
                  <a:pt x="2" y="0"/>
                </a:cubicBezTo>
                <a:cubicBezTo>
                  <a:pt x="46" y="0"/>
                  <a:pt x="46" y="0"/>
                  <a:pt x="46" y="0"/>
                </a:cubicBezTo>
                <a:cubicBezTo>
                  <a:pt x="47" y="0"/>
                  <a:pt x="48" y="1"/>
                  <a:pt x="48" y="2"/>
                </a:cubicBezTo>
                <a:lnTo>
                  <a:pt x="48" y="31"/>
                </a:lnTo>
                <a:close/>
                <a:moveTo>
                  <a:pt x="41" y="7"/>
                </a:moveTo>
                <a:cubicBezTo>
                  <a:pt x="24" y="7"/>
                  <a:pt x="24" y="7"/>
                  <a:pt x="24" y="7"/>
                </a:cubicBezTo>
                <a:cubicBezTo>
                  <a:pt x="24" y="50"/>
                  <a:pt x="24" y="50"/>
                  <a:pt x="24" y="50"/>
                </a:cubicBezTo>
                <a:cubicBezTo>
                  <a:pt x="26" y="49"/>
                  <a:pt x="29" y="47"/>
                  <a:pt x="32" y="45"/>
                </a:cubicBezTo>
                <a:cubicBezTo>
                  <a:pt x="36" y="42"/>
                  <a:pt x="41" y="37"/>
                  <a:pt x="41" y="31"/>
                </a:cubicBezTo>
                <a:lnTo>
                  <a:pt x="4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Rectangle 1">
            <a:extLst>
              <a:ext uri="{FF2B5EF4-FFF2-40B4-BE49-F238E27FC236}">
                <a16:creationId xmlns:a16="http://schemas.microsoft.com/office/drawing/2014/main" xmlns="" id="{D42176A7-2625-4CF4-BE3F-281605156EA4}"/>
              </a:ext>
            </a:extLst>
          </p:cNvPr>
          <p:cNvSpPr/>
          <p:nvPr>
            <p:custDataLst>
              <p:tags r:id="rId19"/>
            </p:custDataLst>
          </p:nvPr>
        </p:nvSpPr>
        <p:spPr>
          <a:xfrm>
            <a:off x="4597577" y="6546631"/>
            <a:ext cx="5652432" cy="207749"/>
          </a:xfrm>
          <a:prstGeom prst="rect">
            <a:avLst/>
          </a:prstGeom>
        </p:spPr>
        <p:txBody>
          <a:bodyPr wrap="square">
            <a:spAutoFit/>
          </a:bodyPr>
          <a:lstStyle/>
          <a:p>
            <a:r>
              <a:rPr lang="en-US" sz="750" b="1" dirty="0">
                <a:solidFill>
                  <a:srgbClr val="393939"/>
                </a:solidFill>
                <a:latin typeface="Century Gothic" panose="020B0502020202020204" pitchFamily="34" charset="0"/>
                <a:ea typeface="Lato Regular" panose="020F0502020204030203" pitchFamily="34" charset="0"/>
                <a:cs typeface="Lato Regular" panose="020F0502020204030203" pitchFamily="34" charset="0"/>
              </a:rPr>
              <a:t>“Real World Protection Test”</a:t>
            </a:r>
            <a:r>
              <a:rPr lang="en-US" sz="750" dirty="0">
                <a:solidFill>
                  <a:srgbClr val="393939"/>
                </a:solidFill>
                <a:latin typeface="Century Gothic" panose="020B0502020202020204" pitchFamily="34" charset="0"/>
                <a:ea typeface="Lato Regular" panose="020F0502020204030203" pitchFamily="34" charset="0"/>
                <a:cs typeface="Lato Regular" panose="020F0502020204030203" pitchFamily="34" charset="0"/>
              </a:rPr>
              <a:t> AV Comparatives | </a:t>
            </a:r>
            <a:r>
              <a:rPr lang="en-US" sz="750" dirty="0" err="1">
                <a:solidFill>
                  <a:srgbClr val="393939"/>
                </a:solidFill>
                <a:latin typeface="Century Gothic" panose="020B0502020202020204" pitchFamily="34" charset="0"/>
                <a:ea typeface="Lato Regular" panose="020F0502020204030203" pitchFamily="34" charset="0"/>
                <a:cs typeface="Lato Regular" panose="020F0502020204030203" pitchFamily="34" charset="0"/>
              </a:rPr>
              <a:t>Juillet</a:t>
            </a:r>
            <a:r>
              <a:rPr lang="en-US" sz="750" dirty="0">
                <a:solidFill>
                  <a:srgbClr val="393939"/>
                </a:solidFill>
                <a:latin typeface="Century Gothic" panose="020B0502020202020204" pitchFamily="34" charset="0"/>
                <a:ea typeface="Lato Regular" panose="020F0502020204030203" pitchFamily="34" charset="0"/>
                <a:cs typeface="Lato Regular" panose="020F0502020204030203" pitchFamily="34" charset="0"/>
              </a:rPr>
              <a:t> 2017 www.av-comparatives.org   </a:t>
            </a:r>
            <a:r>
              <a:rPr lang="en-US" sz="750" dirty="0">
                <a:solidFill>
                  <a:srgbClr val="EE403D"/>
                </a:solidFill>
                <a:latin typeface="Century Gothic" panose="020B0502020202020204" pitchFamily="34" charset="0"/>
                <a:ea typeface="Lato Regular" panose="020F0502020204030203" pitchFamily="34" charset="0"/>
                <a:cs typeface="Lato Regular" panose="020F0502020204030203" pitchFamily="34" charset="0"/>
              </a:rPr>
              <a:t>(F.P.) = </a:t>
            </a:r>
            <a:r>
              <a:rPr lang="en-US" sz="750" dirty="0" err="1">
                <a:solidFill>
                  <a:srgbClr val="EE403D"/>
                </a:solidFill>
                <a:latin typeface="Century Gothic" panose="020B0502020202020204" pitchFamily="34" charset="0"/>
                <a:ea typeface="Lato Regular" panose="020F0502020204030203" pitchFamily="34" charset="0"/>
                <a:cs typeface="Lato Regular" panose="020F0502020204030203" pitchFamily="34" charset="0"/>
              </a:rPr>
              <a:t>Fausses</a:t>
            </a:r>
            <a:r>
              <a:rPr lang="en-US" sz="750" dirty="0">
                <a:solidFill>
                  <a:srgbClr val="EE403D"/>
                </a:solidFill>
                <a:latin typeface="Century Gothic" panose="020B0502020202020204" pitchFamily="34" charset="0"/>
                <a:ea typeface="Lato Regular" panose="020F0502020204030203" pitchFamily="34" charset="0"/>
                <a:cs typeface="Lato Regular" panose="020F0502020204030203" pitchFamily="34" charset="0"/>
              </a:rPr>
              <a:t> </a:t>
            </a:r>
            <a:r>
              <a:rPr lang="en-US" sz="750" dirty="0" err="1">
                <a:solidFill>
                  <a:srgbClr val="EE403D"/>
                </a:solidFill>
                <a:latin typeface="Century Gothic" panose="020B0502020202020204" pitchFamily="34" charset="0"/>
                <a:ea typeface="Lato Regular" panose="020F0502020204030203" pitchFamily="34" charset="0"/>
                <a:cs typeface="Lato Regular" panose="020F0502020204030203" pitchFamily="34" charset="0"/>
              </a:rPr>
              <a:t>alertes</a:t>
            </a:r>
            <a:endParaRPr lang="fr-FR" sz="750" dirty="0">
              <a:latin typeface="Century Gothic" panose="020B0502020202020204" pitchFamily="34" charset="0"/>
              <a:ea typeface="Lato Regular" panose="020F0502020204030203" pitchFamily="34" charset="0"/>
              <a:cs typeface="Lato Regular" panose="020F0502020204030203" pitchFamily="34" charset="0"/>
            </a:endParaRPr>
          </a:p>
        </p:txBody>
      </p:sp>
      <p:sp>
        <p:nvSpPr>
          <p:cNvPr id="32" name="Rectangle 31">
            <a:extLst>
              <a:ext uri="{FF2B5EF4-FFF2-40B4-BE49-F238E27FC236}">
                <a16:creationId xmlns:a16="http://schemas.microsoft.com/office/drawing/2014/main" xmlns="" id="{923ABABF-4DBE-4ABA-989E-8C0C835C6DF4}"/>
              </a:ext>
            </a:extLst>
          </p:cNvPr>
          <p:cNvSpPr/>
          <p:nvPr/>
        </p:nvSpPr>
        <p:spPr>
          <a:xfrm>
            <a:off x="6037920" y="91114"/>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1818771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2" presetClass="entr" presetSubtype="4"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10" presetClass="entr" presetSubtype="0" fill="hold"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3" grpId="0"/>
      <p:bldP spid="35" grpId="0" animBg="1"/>
      <p:bldP spid="28" grpId="0" animBg="1"/>
      <p:bldP spid="31" grpId="0"/>
      <p:bldP spid="7" grpId="0"/>
      <p:bldP spid="43"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custDataLst>
              <p:tags r:id="rId1"/>
            </p:custDataLst>
          </p:nvPr>
        </p:nvGrpSpPr>
        <p:grpSpPr>
          <a:xfrm>
            <a:off x="813732" y="831771"/>
            <a:ext cx="8263156" cy="844849"/>
            <a:chOff x="5988388" y="483017"/>
            <a:chExt cx="12359700" cy="2079087"/>
          </a:xfrm>
        </p:grpSpPr>
        <p:sp>
          <p:nvSpPr>
            <p:cNvPr id="21" name="TextBox 20"/>
            <p:cNvSpPr txBox="1"/>
            <p:nvPr/>
          </p:nvSpPr>
          <p:spPr>
            <a:xfrm>
              <a:off x="5988388" y="483017"/>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PLATEFORME RGPD EN LIGNE</a:t>
              </a:r>
            </a:p>
          </p:txBody>
        </p:sp>
        <p:sp>
          <p:nvSpPr>
            <p:cNvPr id="29" name="Rectangle 2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1463" dirty="0">
                <a:solidFill>
                  <a:schemeClr val="accent2"/>
                </a:solidFill>
                <a:latin typeface="Open Sans Light"/>
              </a:endParaRPr>
            </a:p>
          </p:txBody>
        </p:sp>
        <p:sp>
          <p:nvSpPr>
            <p:cNvPr id="30" name="Subtitle 2"/>
            <p:cNvSpPr txBox="1">
              <a:spLocks/>
            </p:cNvSpPr>
            <p:nvPr/>
          </p:nvSpPr>
          <p:spPr>
            <a:xfrm>
              <a:off x="6361236" y="1634834"/>
              <a:ext cx="11655185" cy="839116"/>
            </a:xfrm>
            <a:prstGeom prst="rect">
              <a:avLst/>
            </a:prstGeom>
          </p:spPr>
          <p:txBody>
            <a:bodyPr vert="horz" lIns="88379" tIns="44189" rIns="88379"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Centraliser, analyser, agir…</a:t>
              </a:r>
              <a:endParaRPr lang="fr-FR" sz="1260" dirty="0">
                <a:solidFill>
                  <a:schemeClr val="accent1"/>
                </a:solidFill>
                <a:latin typeface="Century Gothic" panose="020B0502020202020204" pitchFamily="34" charset="0"/>
                <a:cs typeface="Lato Light"/>
              </a:endParaRPr>
            </a:p>
          </p:txBody>
        </p:sp>
      </p:grpSp>
      <p:sp>
        <p:nvSpPr>
          <p:cNvPr id="28" name="Rounded Rectangle 23">
            <a:extLst>
              <a:ext uri="{FF2B5EF4-FFF2-40B4-BE49-F238E27FC236}">
                <a16:creationId xmlns="" xmlns:a16="http://schemas.microsoft.com/office/drawing/2014/main" id="{50E6076D-0891-48FF-875C-E6DB034D4D23}"/>
              </a:ext>
            </a:extLst>
          </p:cNvPr>
          <p:cNvSpPr/>
          <p:nvPr>
            <p:custDataLst>
              <p:tags r:id="rId2"/>
            </p:custDataLst>
          </p:nvPr>
        </p:nvSpPr>
        <p:spPr>
          <a:xfrm>
            <a:off x="318175" y="227741"/>
            <a:ext cx="2235243" cy="38951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fr-FR" sz="1200" b="1" dirty="0">
                <a:solidFill>
                  <a:schemeClr val="bg1"/>
                </a:solidFill>
                <a:latin typeface="+mj-lt"/>
                <a:ea typeface="Lato" charset="0"/>
                <a:cs typeface="Lato" charset="0"/>
              </a:rPr>
              <a:t>#PLATEFORME EN LIGNE</a:t>
            </a:r>
          </a:p>
        </p:txBody>
      </p:sp>
      <p:sp>
        <p:nvSpPr>
          <p:cNvPr id="31" name="Subtitle 2">
            <a:extLst>
              <a:ext uri="{FF2B5EF4-FFF2-40B4-BE49-F238E27FC236}">
                <a16:creationId xmlns="" xmlns:a16="http://schemas.microsoft.com/office/drawing/2014/main" id="{16C9B8DF-11A8-4E59-A7AE-095F1FD4ACFA}"/>
              </a:ext>
            </a:extLst>
          </p:cNvPr>
          <p:cNvSpPr txBox="1">
            <a:spLocks/>
          </p:cNvSpPr>
          <p:nvPr>
            <p:custDataLst>
              <p:tags r:id="rId3"/>
            </p:custDataLst>
          </p:nvPr>
        </p:nvSpPr>
        <p:spPr>
          <a:xfrm>
            <a:off x="161032" y="1890117"/>
            <a:ext cx="4747115" cy="895039"/>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300" b="1" dirty="0">
                <a:solidFill>
                  <a:schemeClr val="tx1"/>
                </a:solidFill>
                <a:latin typeface="Century Gothic" panose="020B0502020202020204" pitchFamily="34" charset="0"/>
                <a:ea typeface="Lato Bold" panose="020F0502020204030203" pitchFamily="34" charset="0"/>
                <a:cs typeface="Lato Bold" panose="020F0502020204030203" pitchFamily="34" charset="0"/>
              </a:rPr>
              <a:t>Afin de pouvoir centraliser, analyser et suivre les actions à mettre en œuvre dans le cadre de la mise en conformité, nous mettons à disposition de nos clients une plateforme en ligne dédiée au RGPD.</a:t>
            </a:r>
          </a:p>
        </p:txBody>
      </p:sp>
      <p:sp>
        <p:nvSpPr>
          <p:cNvPr id="32" name="Rectangle 31">
            <a:extLst>
              <a:ext uri="{FF2B5EF4-FFF2-40B4-BE49-F238E27FC236}">
                <a16:creationId xmlns="" xmlns:a16="http://schemas.microsoft.com/office/drawing/2014/main" id="{884E1C64-91D6-438E-884A-BCB9597BE4BC}"/>
              </a:ext>
            </a:extLst>
          </p:cNvPr>
          <p:cNvSpPr/>
          <p:nvPr>
            <p:custDataLst>
              <p:tags r:id="rId4"/>
            </p:custDataLst>
          </p:nvPr>
        </p:nvSpPr>
        <p:spPr>
          <a:xfrm>
            <a:off x="5297009" y="26391"/>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pic>
        <p:nvPicPr>
          <p:cNvPr id="22" name="Picture 26" descr="iMac.png">
            <a:extLst>
              <a:ext uri="{FF2B5EF4-FFF2-40B4-BE49-F238E27FC236}">
                <a16:creationId xmlns="" xmlns:a16="http://schemas.microsoft.com/office/drawing/2014/main" id="{EDC7D3B0-E717-4459-B884-DD9033FFDDF4}"/>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4439930" y="1013545"/>
            <a:ext cx="7792148" cy="6596171"/>
          </a:xfrm>
          <a:prstGeom prst="rect">
            <a:avLst/>
          </a:prstGeom>
        </p:spPr>
      </p:pic>
      <p:pic>
        <p:nvPicPr>
          <p:cNvPr id="3" name="Image 2" descr="Une image contenant capture d’écran&#10;&#10;Description générée avec un niveau de confiance très élevé">
            <a:extLst>
              <a:ext uri="{FF2B5EF4-FFF2-40B4-BE49-F238E27FC236}">
                <a16:creationId xmlns="" xmlns:a16="http://schemas.microsoft.com/office/drawing/2014/main" id="{6DF9E58A-0AED-4A66-AB35-1679A4DD7E03}"/>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5459192" y="1943055"/>
            <a:ext cx="5800989" cy="3106740"/>
          </a:xfrm>
          <a:prstGeom prst="rect">
            <a:avLst/>
          </a:prstGeom>
        </p:spPr>
      </p:pic>
      <p:sp>
        <p:nvSpPr>
          <p:cNvPr id="4" name="Rectangle 3">
            <a:extLst>
              <a:ext uri="{FF2B5EF4-FFF2-40B4-BE49-F238E27FC236}">
                <a16:creationId xmlns="" xmlns:a16="http://schemas.microsoft.com/office/drawing/2014/main" id="{BDD1EAFA-BDEF-40AC-986E-BF5243163832}"/>
              </a:ext>
            </a:extLst>
          </p:cNvPr>
          <p:cNvSpPr/>
          <p:nvPr>
            <p:custDataLst>
              <p:tags r:id="rId7"/>
            </p:custDataLst>
          </p:nvPr>
        </p:nvSpPr>
        <p:spPr>
          <a:xfrm>
            <a:off x="5407472" y="5844455"/>
            <a:ext cx="2048715" cy="194925"/>
          </a:xfrm>
          <a:prstGeom prst="rect">
            <a:avLst/>
          </a:prstGeom>
        </p:spPr>
        <p:txBody>
          <a:bodyPr wrap="square">
            <a:spAutoFit/>
          </a:bodyPr>
          <a:lstStyle/>
          <a:p>
            <a:pPr algn="just"/>
            <a:r>
              <a:rPr lang="fr-FR" sz="1000" baseline="30000" dirty="0">
                <a:solidFill>
                  <a:schemeClr val="accent6"/>
                </a:solidFill>
                <a:latin typeface="+mj-lt"/>
              </a:rPr>
              <a:t>Vue du tableau de bord de la plateforme en ligne</a:t>
            </a:r>
          </a:p>
        </p:txBody>
      </p:sp>
      <p:sp>
        <p:nvSpPr>
          <p:cNvPr id="12" name="Subtitle 2">
            <a:extLst>
              <a:ext uri="{FF2B5EF4-FFF2-40B4-BE49-F238E27FC236}">
                <a16:creationId xmlns="" xmlns:a16="http://schemas.microsoft.com/office/drawing/2014/main" id="{E375004A-ADC0-4596-B576-67F2D5C97713}"/>
              </a:ext>
            </a:extLst>
          </p:cNvPr>
          <p:cNvSpPr txBox="1">
            <a:spLocks/>
          </p:cNvSpPr>
          <p:nvPr>
            <p:custDataLst>
              <p:tags r:id="rId8"/>
            </p:custDataLst>
          </p:nvPr>
        </p:nvSpPr>
        <p:spPr>
          <a:xfrm>
            <a:off x="1103033" y="3283765"/>
            <a:ext cx="3805114" cy="524681"/>
          </a:xfrm>
          <a:prstGeom prst="rect">
            <a:avLst/>
          </a:prstGeom>
        </p:spPr>
        <p:txBody>
          <a:bodyPr vert="horz" wrap="square" lIns="88378" tIns="44189" rIns="88378" bIns="4418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42"/>
              </a:lnSpc>
            </a:pPr>
            <a:r>
              <a:rPr lang="fr-FR" sz="1500" b="1" dirty="0">
                <a:solidFill>
                  <a:schemeClr val="tx1"/>
                </a:solidFill>
                <a:latin typeface="+mj-lt"/>
                <a:ea typeface="Lato Bold" panose="020F0502020204030203" pitchFamily="34" charset="0"/>
                <a:cs typeface="Lato Bold" panose="020F0502020204030203" pitchFamily="34" charset="0"/>
              </a:rPr>
              <a:t>La plateforme permet notamment :</a:t>
            </a:r>
          </a:p>
          <a:p>
            <a:pPr algn="just">
              <a:lnSpc>
                <a:spcPts val="1642"/>
              </a:lnSpc>
            </a:pPr>
            <a:endParaRPr lang="fr-FR" sz="1300" b="1" dirty="0">
              <a:solidFill>
                <a:schemeClr val="tx1"/>
              </a:solidFill>
              <a:latin typeface="+mj-lt"/>
              <a:ea typeface="Lato Bold" panose="020F0502020204030203" pitchFamily="34" charset="0"/>
              <a:cs typeface="Lato Bold" panose="020F0502020204030203" pitchFamily="34" charset="0"/>
            </a:endParaRPr>
          </a:p>
        </p:txBody>
      </p:sp>
      <p:sp>
        <p:nvSpPr>
          <p:cNvPr id="13" name="Rectangle 12">
            <a:extLst>
              <a:ext uri="{FF2B5EF4-FFF2-40B4-BE49-F238E27FC236}">
                <a16:creationId xmlns="" xmlns:a16="http://schemas.microsoft.com/office/drawing/2014/main" id="{02C68719-E1ED-45AD-89A9-A80049925A15}"/>
              </a:ext>
            </a:extLst>
          </p:cNvPr>
          <p:cNvSpPr/>
          <p:nvPr>
            <p:custDataLst>
              <p:tags r:id="rId9"/>
            </p:custDataLst>
          </p:nvPr>
        </p:nvSpPr>
        <p:spPr>
          <a:xfrm>
            <a:off x="118863" y="3744512"/>
            <a:ext cx="4869110" cy="2308324"/>
          </a:xfrm>
          <a:prstGeom prst="rect">
            <a:avLst/>
          </a:prstGeom>
        </p:spPr>
        <p:txBody>
          <a:bodyPr wrap="square">
            <a:spAutoFit/>
          </a:bodyPr>
          <a:lstStyle/>
          <a:p>
            <a:pPr marL="285750" indent="-285750" algn="just">
              <a:buFont typeface="Arial" panose="020B0604020202020204" pitchFamily="34" charset="0"/>
              <a:buChar char="•"/>
            </a:pPr>
            <a:r>
              <a:rPr lang="fr-FR" sz="1200" dirty="0"/>
              <a:t>D’accéder à l’ensemble de vos traitements et à ses caractéristiques. Il est possible de les éditer et d’en créer de nouveaux</a:t>
            </a:r>
          </a:p>
          <a:p>
            <a:pPr marL="285750" indent="-285750" algn="just">
              <a:buFont typeface="Arial" panose="020B0604020202020204" pitchFamily="34" charset="0"/>
              <a:buChar char="•"/>
            </a:pPr>
            <a:r>
              <a:rPr lang="fr-FR" sz="1200" dirty="0"/>
              <a:t>D’éditer les registres des traitements</a:t>
            </a:r>
          </a:p>
          <a:p>
            <a:pPr marL="285750" indent="-285750" algn="just">
              <a:buFont typeface="Arial" panose="020B0604020202020204" pitchFamily="34" charset="0"/>
              <a:buChar char="•"/>
            </a:pPr>
            <a:r>
              <a:rPr lang="fr-FR" sz="1200" dirty="0"/>
              <a:t>De centraliser les demandes relatives aux droits des personnes et de suivre l’état des demandes jusqu’à l’archivage</a:t>
            </a:r>
          </a:p>
          <a:p>
            <a:pPr marL="285750" indent="-285750" algn="just">
              <a:buFont typeface="Arial" panose="020B0604020202020204" pitchFamily="34" charset="0"/>
              <a:buChar char="•"/>
            </a:pPr>
            <a:r>
              <a:rPr lang="fr-FR" sz="1200" dirty="0"/>
              <a:t>De gérer la procédure de violation des données</a:t>
            </a:r>
          </a:p>
          <a:p>
            <a:pPr marL="285750" indent="-285750" algn="just">
              <a:buFont typeface="Arial" panose="020B0604020202020204" pitchFamily="34" charset="0"/>
              <a:buChar char="•"/>
            </a:pPr>
            <a:r>
              <a:rPr lang="fr-FR" sz="1200" dirty="0"/>
              <a:t>D’accéder et de piloter les actions de mise en conformité préconisées</a:t>
            </a:r>
          </a:p>
          <a:p>
            <a:pPr marL="285750" indent="-285750" algn="just">
              <a:buFont typeface="Arial" panose="020B0604020202020204" pitchFamily="34" charset="0"/>
              <a:buChar char="•"/>
            </a:pPr>
            <a:r>
              <a:rPr lang="fr-FR" sz="1200" dirty="0"/>
              <a:t>D’accéder à des ressources techniques (vidéos, articles, veille règlementaire...) </a:t>
            </a:r>
          </a:p>
          <a:p>
            <a:pPr marL="285750" indent="-285750" algn="just">
              <a:buFont typeface="Arial" panose="020B0604020202020204" pitchFamily="34" charset="0"/>
              <a:buChar char="•"/>
            </a:pPr>
            <a:r>
              <a:rPr lang="fr-FR" sz="1200" dirty="0"/>
              <a:t>De centraliser les demandes d’assistance (helpdesk)</a:t>
            </a:r>
          </a:p>
          <a:p>
            <a:pPr marL="285750" indent="-285750" algn="just">
              <a:buFont typeface="Arial" panose="020B0604020202020204" pitchFamily="34" charset="0"/>
              <a:buChar char="•"/>
            </a:pPr>
            <a:r>
              <a:rPr lang="fr-FR" sz="1200" dirty="0"/>
              <a:t>D’afficher des indicateurs clés (demandes en attente, actions en cours, nombre de traitements...)</a:t>
            </a:r>
          </a:p>
        </p:txBody>
      </p:sp>
      <p:grpSp>
        <p:nvGrpSpPr>
          <p:cNvPr id="14" name="Groupe 13">
            <a:extLst>
              <a:ext uri="{FF2B5EF4-FFF2-40B4-BE49-F238E27FC236}">
                <a16:creationId xmlns="" xmlns:a16="http://schemas.microsoft.com/office/drawing/2014/main" id="{D1AA06A6-9708-4FEC-9C99-BD6D612BED1A}"/>
              </a:ext>
            </a:extLst>
          </p:cNvPr>
          <p:cNvGrpSpPr/>
          <p:nvPr>
            <p:custDataLst>
              <p:tags r:id="rId10"/>
            </p:custDataLst>
          </p:nvPr>
        </p:nvGrpSpPr>
        <p:grpSpPr>
          <a:xfrm>
            <a:off x="527429" y="3152475"/>
            <a:ext cx="533323" cy="533462"/>
            <a:chOff x="1202811" y="1341963"/>
            <a:chExt cx="533323" cy="533462"/>
          </a:xfrm>
        </p:grpSpPr>
        <p:sp>
          <p:nvSpPr>
            <p:cNvPr id="15" name="Oval 26">
              <a:extLst>
                <a:ext uri="{FF2B5EF4-FFF2-40B4-BE49-F238E27FC236}">
                  <a16:creationId xmlns="" xmlns:a16="http://schemas.microsoft.com/office/drawing/2014/main" id="{33BE2A72-EA99-49D7-B150-FE47578A77FC}"/>
                </a:ext>
              </a:extLst>
            </p:cNvPr>
            <p:cNvSpPr/>
            <p:nvPr/>
          </p:nvSpPr>
          <p:spPr>
            <a:xfrm>
              <a:off x="1202811" y="1341963"/>
              <a:ext cx="533323" cy="53346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9064" tIns="49532" rIns="99064" bIns="49532" rtlCol="0" anchor="ctr"/>
            <a:lstStyle/>
            <a:p>
              <a:pPr algn="ctr"/>
              <a:endParaRPr lang="fr-FR" sz="1463" dirty="0">
                <a:latin typeface="Lato Light"/>
              </a:endParaRPr>
            </a:p>
          </p:txBody>
        </p:sp>
        <p:grpSp>
          <p:nvGrpSpPr>
            <p:cNvPr id="16" name="Group 170">
              <a:extLst>
                <a:ext uri="{FF2B5EF4-FFF2-40B4-BE49-F238E27FC236}">
                  <a16:creationId xmlns="" xmlns:a16="http://schemas.microsoft.com/office/drawing/2014/main" id="{D0B9003E-2602-4401-959A-DDE3D2D616B5}"/>
                </a:ext>
              </a:extLst>
            </p:cNvPr>
            <p:cNvGrpSpPr/>
            <p:nvPr>
              <p:custDataLst>
                <p:tags r:id="rId11"/>
              </p:custDataLst>
            </p:nvPr>
          </p:nvGrpSpPr>
          <p:grpSpPr>
            <a:xfrm>
              <a:off x="1306005" y="1444290"/>
              <a:ext cx="326200" cy="327644"/>
              <a:chOff x="4019550" y="3568701"/>
              <a:chExt cx="358775" cy="360363"/>
            </a:xfrm>
            <a:solidFill>
              <a:schemeClr val="bg1"/>
            </a:solidFill>
          </p:grpSpPr>
          <p:sp>
            <p:nvSpPr>
              <p:cNvPr id="17" name="Freeform 105">
                <a:extLst>
                  <a:ext uri="{FF2B5EF4-FFF2-40B4-BE49-F238E27FC236}">
                    <a16:creationId xmlns="" xmlns:a16="http://schemas.microsoft.com/office/drawing/2014/main" id="{DE757FAE-85EE-4B6D-A2E3-72D03BED2266}"/>
                  </a:ext>
                </a:extLst>
              </p:cNvPr>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8" name="Freeform 106">
                <a:extLst>
                  <a:ext uri="{FF2B5EF4-FFF2-40B4-BE49-F238E27FC236}">
                    <a16:creationId xmlns="" xmlns:a16="http://schemas.microsoft.com/office/drawing/2014/main" id="{0FA60770-8AAE-499C-8B01-BF9F33418AB3}"/>
                  </a:ext>
                </a:extLst>
              </p:cNvPr>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spTree>
    <p:extLst>
      <p:ext uri="{BB962C8B-B14F-4D97-AF65-F5344CB8AC3E}">
        <p14:creationId xmlns:p14="http://schemas.microsoft.com/office/powerpoint/2010/main" val="2312294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fade">
                                      <p:cBhvr>
                                        <p:cTn id="62" dur="500"/>
                                        <p:tgtEl>
                                          <p:spTgt spid="1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500"/>
                                        <p:tgtEl>
                                          <p:spTgt spid="1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5" end="5"/>
                                            </p:txEl>
                                          </p:spTgt>
                                        </p:tgtEl>
                                        <p:attrNameLst>
                                          <p:attrName>style.visibility</p:attrName>
                                        </p:attrNameLst>
                                      </p:cBhvr>
                                      <p:to>
                                        <p:strVal val="visible"/>
                                      </p:to>
                                    </p:set>
                                    <p:animEffect transition="in" filter="fade">
                                      <p:cBhvr>
                                        <p:cTn id="72" dur="500"/>
                                        <p:tgtEl>
                                          <p:spTgt spid="1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xEl>
                                              <p:pRg st="6" end="6"/>
                                            </p:txEl>
                                          </p:spTgt>
                                        </p:tgtEl>
                                        <p:attrNameLst>
                                          <p:attrName>style.visibility</p:attrName>
                                        </p:attrNameLst>
                                      </p:cBhvr>
                                      <p:to>
                                        <p:strVal val="visible"/>
                                      </p:to>
                                    </p:set>
                                    <p:animEffect transition="in" filter="fade">
                                      <p:cBhvr>
                                        <p:cTn id="77" dur="500"/>
                                        <p:tgtEl>
                                          <p:spTgt spid="1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xEl>
                                              <p:pRg st="7" end="7"/>
                                            </p:txEl>
                                          </p:spTgt>
                                        </p:tgtEl>
                                        <p:attrNameLst>
                                          <p:attrName>style.visibility</p:attrName>
                                        </p:attrNameLst>
                                      </p:cBhvr>
                                      <p:to>
                                        <p:strVal val="visible"/>
                                      </p:to>
                                    </p:set>
                                    <p:animEffect transition="in" filter="fade">
                                      <p:cBhvr>
                                        <p:cTn id="8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p:bldP spid="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53">
            <a:extLst>
              <a:ext uri="{FF2B5EF4-FFF2-40B4-BE49-F238E27FC236}">
                <a16:creationId xmlns:a16="http://schemas.microsoft.com/office/drawing/2014/main" xmlns="" id="{FAA95518-A791-4EE1-9EF9-7B131D40DBBE}"/>
              </a:ext>
            </a:extLst>
          </p:cNvPr>
          <p:cNvGrpSpPr>
            <a:grpSpLocks/>
          </p:cNvGrpSpPr>
          <p:nvPr>
            <p:custDataLst>
              <p:tags r:id="rId1"/>
            </p:custDataLst>
          </p:nvPr>
        </p:nvGrpSpPr>
        <p:grpSpPr bwMode="auto">
          <a:xfrm>
            <a:off x="3743317" y="2831055"/>
            <a:ext cx="2536441" cy="2094745"/>
            <a:chOff x="4517221" y="2682505"/>
            <a:chExt cx="7028976" cy="5802508"/>
          </a:xfrm>
        </p:grpSpPr>
        <p:sp>
          <p:nvSpPr>
            <p:cNvPr id="146" name="Freeform 18">
              <a:extLst>
                <a:ext uri="{FF2B5EF4-FFF2-40B4-BE49-F238E27FC236}">
                  <a16:creationId xmlns:a16="http://schemas.microsoft.com/office/drawing/2014/main" xmlns="" id="{9F267963-FA65-4DEC-A806-108B2EDC7FF4}"/>
                </a:ext>
              </a:extLst>
            </p:cNvPr>
            <p:cNvSpPr>
              <a:spLocks/>
            </p:cNvSpPr>
            <p:nvPr/>
          </p:nvSpPr>
          <p:spPr bwMode="auto">
            <a:xfrm>
              <a:off x="4607493" y="2795680"/>
              <a:ext cx="6938704"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6">
                <a:lumMod val="50000"/>
              </a:schemeClr>
            </a:solidFill>
            <a:ln>
              <a:noFill/>
            </a:ln>
          </p:spPr>
          <p:txBody>
            <a:bodyPr/>
            <a:lstStyle/>
            <a:p>
              <a:pPr defTabSz="743076">
                <a:defRPr/>
              </a:pPr>
              <a:endParaRPr lang="id-ID" sz="644" dirty="0">
                <a:latin typeface="Lato Light"/>
              </a:endParaRPr>
            </a:p>
          </p:txBody>
        </p:sp>
        <p:sp>
          <p:nvSpPr>
            <p:cNvPr id="147" name="Freeform 19">
              <a:extLst>
                <a:ext uri="{FF2B5EF4-FFF2-40B4-BE49-F238E27FC236}">
                  <a16:creationId xmlns:a16="http://schemas.microsoft.com/office/drawing/2014/main" xmlns="" id="{E5E7584F-941F-4A1D-B656-FC234476E2E1}"/>
                </a:ext>
              </a:extLst>
            </p:cNvPr>
            <p:cNvSpPr>
              <a:spLocks/>
            </p:cNvSpPr>
            <p:nvPr/>
          </p:nvSpPr>
          <p:spPr bwMode="auto">
            <a:xfrm>
              <a:off x="4517221" y="2682505"/>
              <a:ext cx="6938705"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6"/>
            </a:solidFill>
            <a:ln>
              <a:noFill/>
            </a:ln>
          </p:spPr>
          <p:txBody>
            <a:bodyPr/>
            <a:lstStyle/>
            <a:p>
              <a:pPr defTabSz="743076">
                <a:defRPr/>
              </a:pPr>
              <a:endParaRPr lang="id-ID" sz="644" dirty="0">
                <a:latin typeface="Lato Light"/>
              </a:endParaRPr>
            </a:p>
          </p:txBody>
        </p:sp>
        <p:sp>
          <p:nvSpPr>
            <p:cNvPr id="148" name="Freeform 20">
              <a:extLst>
                <a:ext uri="{FF2B5EF4-FFF2-40B4-BE49-F238E27FC236}">
                  <a16:creationId xmlns:a16="http://schemas.microsoft.com/office/drawing/2014/main" xmlns="" id="{C03E7AEF-2A27-4F34-AD6C-D2ABE5537C3D}"/>
                </a:ext>
              </a:extLst>
            </p:cNvPr>
            <p:cNvSpPr>
              <a:spLocks/>
            </p:cNvSpPr>
            <p:nvPr/>
          </p:nvSpPr>
          <p:spPr bwMode="auto">
            <a:xfrm>
              <a:off x="5175136" y="3222379"/>
              <a:ext cx="5624405" cy="461111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a:lstStyle/>
            <a:p>
              <a:pPr defTabSz="743076">
                <a:defRPr/>
              </a:pPr>
              <a:endParaRPr lang="id-ID" sz="644" dirty="0">
                <a:latin typeface="Lato Light"/>
              </a:endParaRPr>
            </a:p>
          </p:txBody>
        </p:sp>
        <p:sp>
          <p:nvSpPr>
            <p:cNvPr id="149" name="Freeform 21">
              <a:extLst>
                <a:ext uri="{FF2B5EF4-FFF2-40B4-BE49-F238E27FC236}">
                  <a16:creationId xmlns:a16="http://schemas.microsoft.com/office/drawing/2014/main" xmlns="" id="{8797324D-55C6-40BD-9870-BECFC9EF1A0A}"/>
                </a:ext>
              </a:extLst>
            </p:cNvPr>
            <p:cNvSpPr>
              <a:spLocks/>
            </p:cNvSpPr>
            <p:nvPr/>
          </p:nvSpPr>
          <p:spPr bwMode="auto">
            <a:xfrm>
              <a:off x="5542344" y="3523670"/>
              <a:ext cx="4888459" cy="4005473"/>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accent2"/>
            </a:solidFill>
            <a:ln>
              <a:noFill/>
            </a:ln>
          </p:spPr>
          <p:txBody>
            <a:bodyPr/>
            <a:lstStyle/>
            <a:p>
              <a:pPr defTabSz="743076">
                <a:defRPr/>
              </a:pPr>
              <a:endParaRPr lang="id-ID" sz="644" dirty="0">
                <a:latin typeface="Lato Light"/>
              </a:endParaRPr>
            </a:p>
          </p:txBody>
        </p:sp>
        <p:sp>
          <p:nvSpPr>
            <p:cNvPr id="150" name="Freeform 22">
              <a:extLst>
                <a:ext uri="{FF2B5EF4-FFF2-40B4-BE49-F238E27FC236}">
                  <a16:creationId xmlns:a16="http://schemas.microsoft.com/office/drawing/2014/main" xmlns="" id="{1F44C6D6-50BC-4194-A11A-EE85FCFDC734}"/>
                </a:ext>
              </a:extLst>
            </p:cNvPr>
            <p:cNvSpPr>
              <a:spLocks/>
            </p:cNvSpPr>
            <p:nvPr/>
          </p:nvSpPr>
          <p:spPr bwMode="auto">
            <a:xfrm>
              <a:off x="6048785" y="3933546"/>
              <a:ext cx="3874046" cy="3185720"/>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a:lstStyle/>
            <a:p>
              <a:pPr defTabSz="743076">
                <a:defRPr/>
              </a:pPr>
              <a:endParaRPr lang="id-ID" sz="644" dirty="0">
                <a:latin typeface="Lato Light"/>
              </a:endParaRPr>
            </a:p>
          </p:txBody>
        </p:sp>
        <p:sp>
          <p:nvSpPr>
            <p:cNvPr id="151" name="Freeform 23">
              <a:extLst>
                <a:ext uri="{FF2B5EF4-FFF2-40B4-BE49-F238E27FC236}">
                  <a16:creationId xmlns:a16="http://schemas.microsoft.com/office/drawing/2014/main" xmlns="" id="{ACEF212E-FDDA-402D-BAA4-D8AF0DA44987}"/>
                </a:ext>
              </a:extLst>
            </p:cNvPr>
            <p:cNvSpPr>
              <a:spLocks/>
            </p:cNvSpPr>
            <p:nvPr/>
          </p:nvSpPr>
          <p:spPr bwMode="auto">
            <a:xfrm>
              <a:off x="6466671" y="4268417"/>
              <a:ext cx="3040063" cy="2517775"/>
            </a:xfrm>
            <a:custGeom>
              <a:avLst/>
              <a:gdLst>
                <a:gd name="T0" fmla="*/ 2147483647 w 809"/>
                <a:gd name="T1" fmla="*/ 2147483647 h 670"/>
                <a:gd name="T2" fmla="*/ 2147483647 w 809"/>
                <a:gd name="T3" fmla="*/ 2147483647 h 670"/>
                <a:gd name="T4" fmla="*/ 706053692 w 809"/>
                <a:gd name="T5" fmla="*/ 2147483647 h 670"/>
                <a:gd name="T6" fmla="*/ 2147483647 w 809"/>
                <a:gd name="T7" fmla="*/ 0 h 670"/>
                <a:gd name="T8" fmla="*/ 2147483647 w 809"/>
                <a:gd name="T9" fmla="*/ 2147483647 h 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44" dirty="0">
                <a:latin typeface="Lato Light"/>
              </a:endParaRPr>
            </a:p>
          </p:txBody>
        </p:sp>
        <p:sp>
          <p:nvSpPr>
            <p:cNvPr id="152" name="Freeform 24">
              <a:extLst>
                <a:ext uri="{FF2B5EF4-FFF2-40B4-BE49-F238E27FC236}">
                  <a16:creationId xmlns:a16="http://schemas.microsoft.com/office/drawing/2014/main" xmlns="" id="{4E25DC2E-D1D9-4B3B-ACE5-22469C41AFC3}"/>
                </a:ext>
              </a:extLst>
            </p:cNvPr>
            <p:cNvSpPr>
              <a:spLocks/>
            </p:cNvSpPr>
            <p:nvPr/>
          </p:nvSpPr>
          <p:spPr bwMode="auto">
            <a:xfrm>
              <a:off x="6876533" y="4595772"/>
              <a:ext cx="2220080" cy="1862798"/>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a:lstStyle/>
            <a:p>
              <a:pPr defTabSz="743076">
                <a:defRPr/>
              </a:pPr>
              <a:endParaRPr lang="id-ID" sz="644" dirty="0">
                <a:latin typeface="Lato Light"/>
              </a:endParaRPr>
            </a:p>
          </p:txBody>
        </p:sp>
        <p:sp>
          <p:nvSpPr>
            <p:cNvPr id="153" name="Freeform 25">
              <a:extLst>
                <a:ext uri="{FF2B5EF4-FFF2-40B4-BE49-F238E27FC236}">
                  <a16:creationId xmlns:a16="http://schemas.microsoft.com/office/drawing/2014/main" xmlns="" id="{F6892DA0-9A6A-43F1-BA12-5A8995B3DFE5}"/>
                </a:ext>
              </a:extLst>
            </p:cNvPr>
            <p:cNvSpPr>
              <a:spLocks/>
            </p:cNvSpPr>
            <p:nvPr/>
          </p:nvSpPr>
          <p:spPr bwMode="auto">
            <a:xfrm>
              <a:off x="7454096" y="5090742"/>
              <a:ext cx="1068388" cy="876300"/>
            </a:xfrm>
            <a:custGeom>
              <a:avLst/>
              <a:gdLst>
                <a:gd name="T0" fmla="*/ 2147483647 w 284"/>
                <a:gd name="T1" fmla="*/ 1640787129 h 233"/>
                <a:gd name="T2" fmla="*/ 1556731602 w 284"/>
                <a:gd name="T3" fmla="*/ 2147483647 h 233"/>
                <a:gd name="T4" fmla="*/ 240586682 w 284"/>
                <a:gd name="T5" fmla="*/ 1640787129 h 233"/>
                <a:gd name="T6" fmla="*/ 2147483647 w 284"/>
                <a:gd name="T7" fmla="*/ 0 h 233"/>
                <a:gd name="T8" fmla="*/ 2147483647 w 284"/>
                <a:gd name="T9" fmla="*/ 1640787129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44" dirty="0">
                <a:latin typeface="Lato Light"/>
              </a:endParaRPr>
            </a:p>
          </p:txBody>
        </p:sp>
      </p:grpSp>
      <p:grpSp>
        <p:nvGrpSpPr>
          <p:cNvPr id="159" name="Group 158"/>
          <p:cNvGrpSpPr/>
          <p:nvPr>
            <p:custDataLst>
              <p:tags r:id="rId2"/>
            </p:custDataLst>
          </p:nvPr>
        </p:nvGrpSpPr>
        <p:grpSpPr>
          <a:xfrm>
            <a:off x="695407" y="838489"/>
            <a:ext cx="8518412" cy="844849"/>
            <a:chOff x="1690738" y="483017"/>
            <a:chExt cx="20962938" cy="2079087"/>
          </a:xfrm>
        </p:grpSpPr>
        <p:sp>
          <p:nvSpPr>
            <p:cNvPr id="160" name="TextBox 1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RGPD : </a:t>
              </a:r>
              <a:r>
                <a:rPr lang="fr-FR" b="1" dirty="0">
                  <a:solidFill>
                    <a:schemeClr val="tx2"/>
                  </a:solidFill>
                  <a:latin typeface="Century Gothic" panose="020B0502020202020204" pitchFamily="34" charset="0"/>
                  <a:cs typeface="Lato Regular"/>
                </a:rPr>
                <a:t>les infos </a:t>
              </a:r>
              <a:r>
                <a:rPr lang="fr-FR" b="1" dirty="0" smtClean="0">
                  <a:solidFill>
                    <a:schemeClr val="tx2"/>
                  </a:solidFill>
                  <a:latin typeface="Century Gothic" panose="020B0502020202020204" pitchFamily="34" charset="0"/>
                  <a:cs typeface="Lato Regular"/>
                </a:rPr>
                <a:t>clés…</a:t>
              </a:r>
              <a:endParaRPr lang="fr-FR" b="1" dirty="0">
                <a:solidFill>
                  <a:schemeClr val="tx2"/>
                </a:solidFill>
                <a:latin typeface="Century Gothic" panose="020B0502020202020204" pitchFamily="34" charset="0"/>
                <a:cs typeface="Lato Regular"/>
              </a:endParaRPr>
            </a:p>
          </p:txBody>
        </p:sp>
        <p:sp>
          <p:nvSpPr>
            <p:cNvPr id="163" name="Rectangle 162"/>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164"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Le Règlement Européen pour la Protection des Données</a:t>
              </a:r>
              <a:endParaRPr lang="fr-FR" sz="1260" dirty="0">
                <a:solidFill>
                  <a:schemeClr val="accent1"/>
                </a:solidFill>
                <a:latin typeface="Century Gothic" panose="020B0502020202020204" pitchFamily="34" charset="0"/>
                <a:cs typeface="Lato Light"/>
              </a:endParaRPr>
            </a:p>
          </p:txBody>
        </p:sp>
      </p:grpSp>
      <p:sp>
        <p:nvSpPr>
          <p:cNvPr id="122" name="Freeform 70"/>
          <p:cNvSpPr>
            <a:spLocks noEditPoints="1"/>
          </p:cNvSpPr>
          <p:nvPr>
            <p:custDataLst>
              <p:tags r:id="rId3"/>
            </p:custDataLst>
          </p:nvPr>
        </p:nvSpPr>
        <p:spPr bwMode="auto">
          <a:xfrm rot="21347663">
            <a:off x="3428021" y="4684426"/>
            <a:ext cx="3053714" cy="877335"/>
          </a:xfrm>
          <a:custGeom>
            <a:avLst/>
            <a:gdLst>
              <a:gd name="T0" fmla="*/ 1771 w 1771"/>
              <a:gd name="T1" fmla="*/ 141 h 517"/>
              <a:gd name="T2" fmla="*/ 1725 w 1771"/>
              <a:gd name="T3" fmla="*/ 162 h 517"/>
              <a:gd name="T4" fmla="*/ 1670 w 1771"/>
              <a:gd name="T5" fmla="*/ 242 h 517"/>
              <a:gd name="T6" fmla="*/ 1691 w 1771"/>
              <a:gd name="T7" fmla="*/ 195 h 517"/>
              <a:gd name="T8" fmla="*/ 1670 w 1771"/>
              <a:gd name="T9" fmla="*/ 242 h 517"/>
              <a:gd name="T10" fmla="*/ 1633 w 1771"/>
              <a:gd name="T11" fmla="*/ 272 h 517"/>
              <a:gd name="T12" fmla="*/ 1583 w 1771"/>
              <a:gd name="T13" fmla="*/ 285 h 517"/>
              <a:gd name="T14" fmla="*/ 1516 w 1771"/>
              <a:gd name="T15" fmla="*/ 354 h 517"/>
              <a:gd name="T16" fmla="*/ 1545 w 1771"/>
              <a:gd name="T17" fmla="*/ 312 h 517"/>
              <a:gd name="T18" fmla="*/ 1516 w 1771"/>
              <a:gd name="T19" fmla="*/ 354 h 517"/>
              <a:gd name="T20" fmla="*/ 1474 w 1771"/>
              <a:gd name="T21" fmla="*/ 378 h 517"/>
              <a:gd name="T22" fmla="*/ 1423 w 1771"/>
              <a:gd name="T23" fmla="*/ 382 h 517"/>
              <a:gd name="T24" fmla="*/ 1345 w 1771"/>
              <a:gd name="T25" fmla="*/ 439 h 517"/>
              <a:gd name="T26" fmla="*/ 1381 w 1771"/>
              <a:gd name="T27" fmla="*/ 402 h 517"/>
              <a:gd name="T28" fmla="*/ 1345 w 1771"/>
              <a:gd name="T29" fmla="*/ 439 h 517"/>
              <a:gd name="T30" fmla="*/ 1300 w 1771"/>
              <a:gd name="T31" fmla="*/ 455 h 517"/>
              <a:gd name="T32" fmla="*/ 1249 w 1771"/>
              <a:gd name="T33" fmla="*/ 451 h 517"/>
              <a:gd name="T34" fmla="*/ 1162 w 1771"/>
              <a:gd name="T35" fmla="*/ 493 h 517"/>
              <a:gd name="T36" fmla="*/ 1204 w 1771"/>
              <a:gd name="T37" fmla="*/ 463 h 517"/>
              <a:gd name="T38" fmla="*/ 1162 w 1771"/>
              <a:gd name="T39" fmla="*/ 493 h 517"/>
              <a:gd name="T40" fmla="*/ 1115 w 1771"/>
              <a:gd name="T41" fmla="*/ 502 h 517"/>
              <a:gd name="T42" fmla="*/ 1066 w 1771"/>
              <a:gd name="T43" fmla="*/ 489 h 517"/>
              <a:gd name="T44" fmla="*/ 973 w 1771"/>
              <a:gd name="T45" fmla="*/ 516 h 517"/>
              <a:gd name="T46" fmla="*/ 1019 w 1771"/>
              <a:gd name="T47" fmla="*/ 494 h 517"/>
              <a:gd name="T48" fmla="*/ 973 w 1771"/>
              <a:gd name="T49" fmla="*/ 516 h 517"/>
              <a:gd name="T50" fmla="*/ 925 w 1771"/>
              <a:gd name="T51" fmla="*/ 517 h 517"/>
              <a:gd name="T52" fmla="*/ 878 w 1771"/>
              <a:gd name="T53" fmla="*/ 495 h 517"/>
              <a:gd name="T54" fmla="*/ 782 w 1771"/>
              <a:gd name="T55" fmla="*/ 506 h 517"/>
              <a:gd name="T56" fmla="*/ 832 w 1771"/>
              <a:gd name="T57" fmla="*/ 492 h 517"/>
              <a:gd name="T58" fmla="*/ 782 w 1771"/>
              <a:gd name="T59" fmla="*/ 506 h 517"/>
              <a:gd name="T60" fmla="*/ 735 w 1771"/>
              <a:gd name="T61" fmla="*/ 499 h 517"/>
              <a:gd name="T62" fmla="*/ 693 w 1771"/>
              <a:gd name="T63" fmla="*/ 470 h 517"/>
              <a:gd name="T64" fmla="*/ 596 w 1771"/>
              <a:gd name="T65" fmla="*/ 464 h 517"/>
              <a:gd name="T66" fmla="*/ 647 w 1771"/>
              <a:gd name="T67" fmla="*/ 458 h 517"/>
              <a:gd name="T68" fmla="*/ 596 w 1771"/>
              <a:gd name="T69" fmla="*/ 464 h 517"/>
              <a:gd name="T70" fmla="*/ 551 w 1771"/>
              <a:gd name="T71" fmla="*/ 448 h 517"/>
              <a:gd name="T72" fmla="*/ 514 w 1771"/>
              <a:gd name="T73" fmla="*/ 413 h 517"/>
              <a:gd name="T74" fmla="*/ 420 w 1771"/>
              <a:gd name="T75" fmla="*/ 391 h 517"/>
              <a:gd name="T76" fmla="*/ 463 w 1771"/>
              <a:gd name="T77" fmla="*/ 412 h 517"/>
              <a:gd name="T78" fmla="*/ 433 w 1771"/>
              <a:gd name="T79" fmla="*/ 375 h 517"/>
              <a:gd name="T80" fmla="*/ 420 w 1771"/>
              <a:gd name="T81" fmla="*/ 391 h 517"/>
              <a:gd name="T82" fmla="*/ 378 w 1771"/>
              <a:gd name="T83" fmla="*/ 368 h 517"/>
              <a:gd name="T84" fmla="*/ 348 w 1771"/>
              <a:gd name="T85" fmla="*/ 326 h 517"/>
              <a:gd name="T86" fmla="*/ 259 w 1771"/>
              <a:gd name="T87" fmla="*/ 289 h 517"/>
              <a:gd name="T88" fmla="*/ 309 w 1771"/>
              <a:gd name="T89" fmla="*/ 300 h 517"/>
              <a:gd name="T90" fmla="*/ 259 w 1771"/>
              <a:gd name="T91" fmla="*/ 289 h 517"/>
              <a:gd name="T92" fmla="*/ 222 w 1771"/>
              <a:gd name="T93" fmla="*/ 259 h 517"/>
              <a:gd name="T94" fmla="*/ 199 w 1771"/>
              <a:gd name="T95" fmla="*/ 213 h 517"/>
              <a:gd name="T96" fmla="*/ 118 w 1771"/>
              <a:gd name="T97" fmla="*/ 161 h 517"/>
              <a:gd name="T98" fmla="*/ 165 w 1771"/>
              <a:gd name="T99" fmla="*/ 181 h 517"/>
              <a:gd name="T100" fmla="*/ 118 w 1771"/>
              <a:gd name="T101" fmla="*/ 161 h 517"/>
              <a:gd name="T102" fmla="*/ 86 w 1771"/>
              <a:gd name="T103" fmla="*/ 125 h 517"/>
              <a:gd name="T104" fmla="*/ 71 w 1771"/>
              <a:gd name="T105" fmla="*/ 76 h 517"/>
              <a:gd name="T106" fmla="*/ 0 w 1771"/>
              <a:gd name="T107" fmla="*/ 11 h 517"/>
              <a:gd name="T108" fmla="*/ 43 w 1771"/>
              <a:gd name="T109" fmla="*/ 38 h 517"/>
              <a:gd name="T110" fmla="*/ 0 w 1771"/>
              <a:gd name="T111" fmla="*/ 1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1" h="517">
                <a:moveTo>
                  <a:pt x="1739" y="176"/>
                </a:moveTo>
                <a:cubicBezTo>
                  <a:pt x="1750" y="165"/>
                  <a:pt x="1761" y="153"/>
                  <a:pt x="1771" y="141"/>
                </a:cubicBezTo>
                <a:cubicBezTo>
                  <a:pt x="1756" y="128"/>
                  <a:pt x="1756" y="128"/>
                  <a:pt x="1756" y="128"/>
                </a:cubicBezTo>
                <a:cubicBezTo>
                  <a:pt x="1746" y="140"/>
                  <a:pt x="1735" y="151"/>
                  <a:pt x="1725" y="162"/>
                </a:cubicBezTo>
                <a:lnTo>
                  <a:pt x="1739" y="176"/>
                </a:lnTo>
                <a:close/>
                <a:moveTo>
                  <a:pt x="1670" y="242"/>
                </a:moveTo>
                <a:cubicBezTo>
                  <a:pt x="1682" y="231"/>
                  <a:pt x="1693" y="221"/>
                  <a:pt x="1705" y="210"/>
                </a:cubicBezTo>
                <a:cubicBezTo>
                  <a:pt x="1691" y="195"/>
                  <a:pt x="1691" y="195"/>
                  <a:pt x="1691" y="195"/>
                </a:cubicBezTo>
                <a:cubicBezTo>
                  <a:pt x="1680" y="206"/>
                  <a:pt x="1668" y="216"/>
                  <a:pt x="1657" y="227"/>
                </a:cubicBezTo>
                <a:lnTo>
                  <a:pt x="1670" y="242"/>
                </a:lnTo>
                <a:close/>
                <a:moveTo>
                  <a:pt x="1595" y="301"/>
                </a:moveTo>
                <a:cubicBezTo>
                  <a:pt x="1608" y="292"/>
                  <a:pt x="1621" y="282"/>
                  <a:pt x="1633" y="272"/>
                </a:cubicBezTo>
                <a:cubicBezTo>
                  <a:pt x="1621" y="257"/>
                  <a:pt x="1621" y="257"/>
                  <a:pt x="1621" y="257"/>
                </a:cubicBezTo>
                <a:cubicBezTo>
                  <a:pt x="1608" y="266"/>
                  <a:pt x="1596" y="276"/>
                  <a:pt x="1583" y="285"/>
                </a:cubicBezTo>
                <a:lnTo>
                  <a:pt x="1595" y="301"/>
                </a:lnTo>
                <a:close/>
                <a:moveTo>
                  <a:pt x="1516" y="354"/>
                </a:moveTo>
                <a:cubicBezTo>
                  <a:pt x="1529" y="346"/>
                  <a:pt x="1543" y="337"/>
                  <a:pt x="1556" y="329"/>
                </a:cubicBezTo>
                <a:cubicBezTo>
                  <a:pt x="1545" y="312"/>
                  <a:pt x="1545" y="312"/>
                  <a:pt x="1545" y="312"/>
                </a:cubicBezTo>
                <a:cubicBezTo>
                  <a:pt x="1532" y="321"/>
                  <a:pt x="1519" y="329"/>
                  <a:pt x="1505" y="337"/>
                </a:cubicBezTo>
                <a:lnTo>
                  <a:pt x="1516" y="354"/>
                </a:lnTo>
                <a:close/>
                <a:moveTo>
                  <a:pt x="1432" y="400"/>
                </a:moveTo>
                <a:cubicBezTo>
                  <a:pt x="1446" y="393"/>
                  <a:pt x="1461" y="386"/>
                  <a:pt x="1474" y="378"/>
                </a:cubicBezTo>
                <a:cubicBezTo>
                  <a:pt x="1465" y="361"/>
                  <a:pt x="1465" y="361"/>
                  <a:pt x="1465" y="361"/>
                </a:cubicBezTo>
                <a:cubicBezTo>
                  <a:pt x="1451" y="368"/>
                  <a:pt x="1437" y="375"/>
                  <a:pt x="1423" y="382"/>
                </a:cubicBezTo>
                <a:lnTo>
                  <a:pt x="1432" y="400"/>
                </a:lnTo>
                <a:close/>
                <a:moveTo>
                  <a:pt x="1345" y="439"/>
                </a:moveTo>
                <a:cubicBezTo>
                  <a:pt x="1360" y="433"/>
                  <a:pt x="1374" y="427"/>
                  <a:pt x="1389" y="420"/>
                </a:cubicBezTo>
                <a:cubicBezTo>
                  <a:pt x="1381" y="402"/>
                  <a:pt x="1381" y="402"/>
                  <a:pt x="1381" y="402"/>
                </a:cubicBezTo>
                <a:cubicBezTo>
                  <a:pt x="1367" y="409"/>
                  <a:pt x="1352" y="415"/>
                  <a:pt x="1338" y="420"/>
                </a:cubicBezTo>
                <a:lnTo>
                  <a:pt x="1345" y="439"/>
                </a:lnTo>
                <a:close/>
                <a:moveTo>
                  <a:pt x="1255" y="470"/>
                </a:moveTo>
                <a:cubicBezTo>
                  <a:pt x="1270" y="465"/>
                  <a:pt x="1285" y="461"/>
                  <a:pt x="1300" y="455"/>
                </a:cubicBezTo>
                <a:cubicBezTo>
                  <a:pt x="1294" y="436"/>
                  <a:pt x="1294" y="436"/>
                  <a:pt x="1294" y="436"/>
                </a:cubicBezTo>
                <a:cubicBezTo>
                  <a:pt x="1279" y="442"/>
                  <a:pt x="1264" y="446"/>
                  <a:pt x="1249" y="451"/>
                </a:cubicBezTo>
                <a:lnTo>
                  <a:pt x="1255" y="470"/>
                </a:lnTo>
                <a:close/>
                <a:moveTo>
                  <a:pt x="1162" y="493"/>
                </a:moveTo>
                <a:cubicBezTo>
                  <a:pt x="1178" y="490"/>
                  <a:pt x="1193" y="487"/>
                  <a:pt x="1209" y="483"/>
                </a:cubicBezTo>
                <a:cubicBezTo>
                  <a:pt x="1204" y="463"/>
                  <a:pt x="1204" y="463"/>
                  <a:pt x="1204" y="463"/>
                </a:cubicBezTo>
                <a:cubicBezTo>
                  <a:pt x="1189" y="467"/>
                  <a:pt x="1173" y="471"/>
                  <a:pt x="1158" y="474"/>
                </a:cubicBezTo>
                <a:lnTo>
                  <a:pt x="1162" y="493"/>
                </a:lnTo>
                <a:close/>
                <a:moveTo>
                  <a:pt x="1068" y="509"/>
                </a:moveTo>
                <a:cubicBezTo>
                  <a:pt x="1084" y="507"/>
                  <a:pt x="1100" y="505"/>
                  <a:pt x="1115" y="502"/>
                </a:cubicBezTo>
                <a:cubicBezTo>
                  <a:pt x="1112" y="482"/>
                  <a:pt x="1112" y="482"/>
                  <a:pt x="1112" y="482"/>
                </a:cubicBezTo>
                <a:cubicBezTo>
                  <a:pt x="1097" y="485"/>
                  <a:pt x="1081" y="487"/>
                  <a:pt x="1066" y="489"/>
                </a:cubicBezTo>
                <a:lnTo>
                  <a:pt x="1068" y="509"/>
                </a:lnTo>
                <a:close/>
                <a:moveTo>
                  <a:pt x="973" y="516"/>
                </a:moveTo>
                <a:cubicBezTo>
                  <a:pt x="989" y="516"/>
                  <a:pt x="1005" y="515"/>
                  <a:pt x="1020" y="513"/>
                </a:cubicBezTo>
                <a:cubicBezTo>
                  <a:pt x="1019" y="494"/>
                  <a:pt x="1019" y="494"/>
                  <a:pt x="1019" y="494"/>
                </a:cubicBezTo>
                <a:cubicBezTo>
                  <a:pt x="1003" y="495"/>
                  <a:pt x="988" y="496"/>
                  <a:pt x="972" y="496"/>
                </a:cubicBezTo>
                <a:lnTo>
                  <a:pt x="973" y="516"/>
                </a:lnTo>
                <a:close/>
                <a:moveTo>
                  <a:pt x="877" y="515"/>
                </a:moveTo>
                <a:cubicBezTo>
                  <a:pt x="893" y="516"/>
                  <a:pt x="909" y="517"/>
                  <a:pt x="925" y="517"/>
                </a:cubicBezTo>
                <a:cubicBezTo>
                  <a:pt x="925" y="497"/>
                  <a:pt x="925" y="497"/>
                  <a:pt x="925" y="497"/>
                </a:cubicBezTo>
                <a:cubicBezTo>
                  <a:pt x="910" y="497"/>
                  <a:pt x="894" y="496"/>
                  <a:pt x="878" y="495"/>
                </a:cubicBezTo>
                <a:lnTo>
                  <a:pt x="877" y="515"/>
                </a:lnTo>
                <a:close/>
                <a:moveTo>
                  <a:pt x="782" y="506"/>
                </a:moveTo>
                <a:cubicBezTo>
                  <a:pt x="798" y="508"/>
                  <a:pt x="814" y="510"/>
                  <a:pt x="830" y="512"/>
                </a:cubicBezTo>
                <a:cubicBezTo>
                  <a:pt x="832" y="492"/>
                  <a:pt x="832" y="492"/>
                  <a:pt x="832" y="492"/>
                </a:cubicBezTo>
                <a:cubicBezTo>
                  <a:pt x="816" y="490"/>
                  <a:pt x="801" y="489"/>
                  <a:pt x="785" y="486"/>
                </a:cubicBezTo>
                <a:lnTo>
                  <a:pt x="782" y="506"/>
                </a:lnTo>
                <a:close/>
                <a:moveTo>
                  <a:pt x="688" y="489"/>
                </a:moveTo>
                <a:cubicBezTo>
                  <a:pt x="704" y="493"/>
                  <a:pt x="720" y="496"/>
                  <a:pt x="735" y="499"/>
                </a:cubicBezTo>
                <a:cubicBezTo>
                  <a:pt x="739" y="479"/>
                  <a:pt x="739" y="479"/>
                  <a:pt x="739" y="479"/>
                </a:cubicBezTo>
                <a:cubicBezTo>
                  <a:pt x="723" y="476"/>
                  <a:pt x="708" y="473"/>
                  <a:pt x="693" y="470"/>
                </a:cubicBezTo>
                <a:lnTo>
                  <a:pt x="688" y="489"/>
                </a:lnTo>
                <a:close/>
                <a:moveTo>
                  <a:pt x="596" y="464"/>
                </a:moveTo>
                <a:cubicBezTo>
                  <a:pt x="611" y="469"/>
                  <a:pt x="627" y="473"/>
                  <a:pt x="642" y="478"/>
                </a:cubicBezTo>
                <a:cubicBezTo>
                  <a:pt x="647" y="458"/>
                  <a:pt x="647" y="458"/>
                  <a:pt x="647" y="458"/>
                </a:cubicBezTo>
                <a:cubicBezTo>
                  <a:pt x="632" y="454"/>
                  <a:pt x="617" y="450"/>
                  <a:pt x="602" y="445"/>
                </a:cubicBezTo>
                <a:lnTo>
                  <a:pt x="596" y="464"/>
                </a:lnTo>
                <a:close/>
                <a:moveTo>
                  <a:pt x="507" y="431"/>
                </a:moveTo>
                <a:cubicBezTo>
                  <a:pt x="521" y="437"/>
                  <a:pt x="536" y="443"/>
                  <a:pt x="551" y="448"/>
                </a:cubicBezTo>
                <a:cubicBezTo>
                  <a:pt x="558" y="430"/>
                  <a:pt x="558" y="430"/>
                  <a:pt x="558" y="430"/>
                </a:cubicBezTo>
                <a:cubicBezTo>
                  <a:pt x="543" y="424"/>
                  <a:pt x="529" y="419"/>
                  <a:pt x="514" y="413"/>
                </a:cubicBezTo>
                <a:lnTo>
                  <a:pt x="507" y="431"/>
                </a:lnTo>
                <a:close/>
                <a:moveTo>
                  <a:pt x="420" y="391"/>
                </a:moveTo>
                <a:cubicBezTo>
                  <a:pt x="421" y="391"/>
                  <a:pt x="423" y="392"/>
                  <a:pt x="424" y="393"/>
                </a:cubicBezTo>
                <a:cubicBezTo>
                  <a:pt x="437" y="399"/>
                  <a:pt x="450" y="406"/>
                  <a:pt x="463" y="412"/>
                </a:cubicBezTo>
                <a:cubicBezTo>
                  <a:pt x="471" y="394"/>
                  <a:pt x="471" y="394"/>
                  <a:pt x="471" y="394"/>
                </a:cubicBezTo>
                <a:cubicBezTo>
                  <a:pt x="459" y="388"/>
                  <a:pt x="446" y="381"/>
                  <a:pt x="433" y="375"/>
                </a:cubicBezTo>
                <a:cubicBezTo>
                  <a:pt x="432" y="374"/>
                  <a:pt x="431" y="373"/>
                  <a:pt x="429" y="373"/>
                </a:cubicBezTo>
                <a:lnTo>
                  <a:pt x="420" y="391"/>
                </a:lnTo>
                <a:close/>
                <a:moveTo>
                  <a:pt x="337" y="343"/>
                </a:moveTo>
                <a:cubicBezTo>
                  <a:pt x="351" y="351"/>
                  <a:pt x="364" y="360"/>
                  <a:pt x="378" y="368"/>
                </a:cubicBezTo>
                <a:cubicBezTo>
                  <a:pt x="388" y="350"/>
                  <a:pt x="388" y="350"/>
                  <a:pt x="388" y="350"/>
                </a:cubicBezTo>
                <a:cubicBezTo>
                  <a:pt x="375" y="343"/>
                  <a:pt x="361" y="334"/>
                  <a:pt x="348" y="326"/>
                </a:cubicBezTo>
                <a:lnTo>
                  <a:pt x="337" y="343"/>
                </a:lnTo>
                <a:close/>
                <a:moveTo>
                  <a:pt x="259" y="289"/>
                </a:moveTo>
                <a:cubicBezTo>
                  <a:pt x="272" y="298"/>
                  <a:pt x="285" y="308"/>
                  <a:pt x="298" y="317"/>
                </a:cubicBezTo>
                <a:cubicBezTo>
                  <a:pt x="309" y="300"/>
                  <a:pt x="309" y="300"/>
                  <a:pt x="309" y="300"/>
                </a:cubicBezTo>
                <a:cubicBezTo>
                  <a:pt x="296" y="291"/>
                  <a:pt x="284" y="282"/>
                  <a:pt x="271" y="273"/>
                </a:cubicBezTo>
                <a:lnTo>
                  <a:pt x="259" y="289"/>
                </a:lnTo>
                <a:close/>
                <a:moveTo>
                  <a:pt x="186" y="228"/>
                </a:moveTo>
                <a:cubicBezTo>
                  <a:pt x="197" y="238"/>
                  <a:pt x="209" y="249"/>
                  <a:pt x="222" y="259"/>
                </a:cubicBezTo>
                <a:cubicBezTo>
                  <a:pt x="234" y="244"/>
                  <a:pt x="234" y="244"/>
                  <a:pt x="234" y="244"/>
                </a:cubicBezTo>
                <a:cubicBezTo>
                  <a:pt x="222" y="234"/>
                  <a:pt x="211" y="223"/>
                  <a:pt x="199" y="213"/>
                </a:cubicBezTo>
                <a:lnTo>
                  <a:pt x="186" y="228"/>
                </a:lnTo>
                <a:close/>
                <a:moveTo>
                  <a:pt x="118" y="161"/>
                </a:moveTo>
                <a:cubicBezTo>
                  <a:pt x="128" y="172"/>
                  <a:pt x="140" y="184"/>
                  <a:pt x="151" y="195"/>
                </a:cubicBezTo>
                <a:cubicBezTo>
                  <a:pt x="165" y="181"/>
                  <a:pt x="165" y="181"/>
                  <a:pt x="165" y="181"/>
                </a:cubicBezTo>
                <a:cubicBezTo>
                  <a:pt x="154" y="170"/>
                  <a:pt x="143" y="159"/>
                  <a:pt x="132" y="147"/>
                </a:cubicBezTo>
                <a:lnTo>
                  <a:pt x="118" y="161"/>
                </a:lnTo>
                <a:close/>
                <a:moveTo>
                  <a:pt x="56" y="88"/>
                </a:moveTo>
                <a:cubicBezTo>
                  <a:pt x="65" y="101"/>
                  <a:pt x="76" y="113"/>
                  <a:pt x="86" y="125"/>
                </a:cubicBezTo>
                <a:cubicBezTo>
                  <a:pt x="101" y="112"/>
                  <a:pt x="101" y="112"/>
                  <a:pt x="101" y="112"/>
                </a:cubicBezTo>
                <a:cubicBezTo>
                  <a:pt x="91" y="100"/>
                  <a:pt x="81" y="88"/>
                  <a:pt x="71" y="76"/>
                </a:cubicBezTo>
                <a:lnTo>
                  <a:pt x="56" y="88"/>
                </a:lnTo>
                <a:close/>
                <a:moveTo>
                  <a:pt x="0" y="11"/>
                </a:moveTo>
                <a:cubicBezTo>
                  <a:pt x="9" y="24"/>
                  <a:pt x="18" y="37"/>
                  <a:pt x="27" y="50"/>
                </a:cubicBezTo>
                <a:cubicBezTo>
                  <a:pt x="43" y="38"/>
                  <a:pt x="43" y="38"/>
                  <a:pt x="43" y="38"/>
                </a:cubicBezTo>
                <a:cubicBezTo>
                  <a:pt x="34" y="26"/>
                  <a:pt x="25" y="13"/>
                  <a:pt x="17" y="0"/>
                </a:cubicBezTo>
                <a:lnTo>
                  <a:pt x="0" y="11"/>
                </a:lnTo>
                <a:close/>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3" name="Freeform 74"/>
          <p:cNvSpPr>
            <a:spLocks noEditPoints="1"/>
          </p:cNvSpPr>
          <p:nvPr>
            <p:custDataLst>
              <p:tags r:id="rId4"/>
            </p:custDataLst>
          </p:nvPr>
        </p:nvSpPr>
        <p:spPr bwMode="auto">
          <a:xfrm>
            <a:off x="6104115" y="2505690"/>
            <a:ext cx="710275" cy="1291900"/>
          </a:xfrm>
          <a:custGeom>
            <a:avLst/>
            <a:gdLst>
              <a:gd name="T0" fmla="*/ 50 w 467"/>
              <a:gd name="T1" fmla="*/ 29 h 849"/>
              <a:gd name="T2" fmla="*/ 12 w 467"/>
              <a:gd name="T3" fmla="*/ 0 h 849"/>
              <a:gd name="T4" fmla="*/ 0 w 467"/>
              <a:gd name="T5" fmla="*/ 16 h 849"/>
              <a:gd name="T6" fmla="*/ 37 w 467"/>
              <a:gd name="T7" fmla="*/ 45 h 849"/>
              <a:gd name="T8" fmla="*/ 50 w 467"/>
              <a:gd name="T9" fmla="*/ 29 h 849"/>
              <a:gd name="T10" fmla="*/ 50 w 467"/>
              <a:gd name="T11" fmla="*/ 29 h 849"/>
              <a:gd name="T12" fmla="*/ 121 w 467"/>
              <a:gd name="T13" fmla="*/ 91 h 849"/>
              <a:gd name="T14" fmla="*/ 86 w 467"/>
              <a:gd name="T15" fmla="*/ 59 h 849"/>
              <a:gd name="T16" fmla="*/ 73 w 467"/>
              <a:gd name="T17" fmla="*/ 74 h 849"/>
              <a:gd name="T18" fmla="*/ 107 w 467"/>
              <a:gd name="T19" fmla="*/ 106 h 849"/>
              <a:gd name="T20" fmla="*/ 121 w 467"/>
              <a:gd name="T21" fmla="*/ 91 h 849"/>
              <a:gd name="T22" fmla="*/ 187 w 467"/>
              <a:gd name="T23" fmla="*/ 159 h 849"/>
              <a:gd name="T24" fmla="*/ 155 w 467"/>
              <a:gd name="T25" fmla="*/ 124 h 849"/>
              <a:gd name="T26" fmla="*/ 140 w 467"/>
              <a:gd name="T27" fmla="*/ 138 h 849"/>
              <a:gd name="T28" fmla="*/ 172 w 467"/>
              <a:gd name="T29" fmla="*/ 172 h 849"/>
              <a:gd name="T30" fmla="*/ 187 w 467"/>
              <a:gd name="T31" fmla="*/ 159 h 849"/>
              <a:gd name="T32" fmla="*/ 187 w 467"/>
              <a:gd name="T33" fmla="*/ 159 h 849"/>
              <a:gd name="T34" fmla="*/ 246 w 467"/>
              <a:gd name="T35" fmla="*/ 233 h 849"/>
              <a:gd name="T36" fmla="*/ 217 w 467"/>
              <a:gd name="T37" fmla="*/ 195 h 849"/>
              <a:gd name="T38" fmla="*/ 202 w 467"/>
              <a:gd name="T39" fmla="*/ 208 h 849"/>
              <a:gd name="T40" fmla="*/ 230 w 467"/>
              <a:gd name="T41" fmla="*/ 245 h 849"/>
              <a:gd name="T42" fmla="*/ 246 w 467"/>
              <a:gd name="T43" fmla="*/ 233 h 849"/>
              <a:gd name="T44" fmla="*/ 300 w 467"/>
              <a:gd name="T45" fmla="*/ 311 h 849"/>
              <a:gd name="T46" fmla="*/ 274 w 467"/>
              <a:gd name="T47" fmla="*/ 271 h 849"/>
              <a:gd name="T48" fmla="*/ 257 w 467"/>
              <a:gd name="T49" fmla="*/ 282 h 849"/>
              <a:gd name="T50" fmla="*/ 283 w 467"/>
              <a:gd name="T51" fmla="*/ 321 h 849"/>
              <a:gd name="T52" fmla="*/ 300 w 467"/>
              <a:gd name="T53" fmla="*/ 311 h 849"/>
              <a:gd name="T54" fmla="*/ 346 w 467"/>
              <a:gd name="T55" fmla="*/ 393 h 849"/>
              <a:gd name="T56" fmla="*/ 324 w 467"/>
              <a:gd name="T57" fmla="*/ 352 h 849"/>
              <a:gd name="T58" fmla="*/ 306 w 467"/>
              <a:gd name="T59" fmla="*/ 361 h 849"/>
              <a:gd name="T60" fmla="*/ 328 w 467"/>
              <a:gd name="T61" fmla="*/ 402 h 849"/>
              <a:gd name="T62" fmla="*/ 346 w 467"/>
              <a:gd name="T63" fmla="*/ 393 h 849"/>
              <a:gd name="T64" fmla="*/ 385 w 467"/>
              <a:gd name="T65" fmla="*/ 480 h 849"/>
              <a:gd name="T66" fmla="*/ 367 w 467"/>
              <a:gd name="T67" fmla="*/ 436 h 849"/>
              <a:gd name="T68" fmla="*/ 348 w 467"/>
              <a:gd name="T69" fmla="*/ 444 h 849"/>
              <a:gd name="T70" fmla="*/ 367 w 467"/>
              <a:gd name="T71" fmla="*/ 487 h 849"/>
              <a:gd name="T72" fmla="*/ 385 w 467"/>
              <a:gd name="T73" fmla="*/ 480 h 849"/>
              <a:gd name="T74" fmla="*/ 417 w 467"/>
              <a:gd name="T75" fmla="*/ 569 h 849"/>
              <a:gd name="T76" fmla="*/ 402 w 467"/>
              <a:gd name="T77" fmla="*/ 524 h 849"/>
              <a:gd name="T78" fmla="*/ 384 w 467"/>
              <a:gd name="T79" fmla="*/ 531 h 849"/>
              <a:gd name="T80" fmla="*/ 398 w 467"/>
              <a:gd name="T81" fmla="*/ 575 h 849"/>
              <a:gd name="T82" fmla="*/ 417 w 467"/>
              <a:gd name="T83" fmla="*/ 569 h 849"/>
              <a:gd name="T84" fmla="*/ 442 w 467"/>
              <a:gd name="T85" fmla="*/ 660 h 849"/>
              <a:gd name="T86" fmla="*/ 431 w 467"/>
              <a:gd name="T87" fmla="*/ 614 h 849"/>
              <a:gd name="T88" fmla="*/ 411 w 467"/>
              <a:gd name="T89" fmla="*/ 619 h 849"/>
              <a:gd name="T90" fmla="*/ 422 w 467"/>
              <a:gd name="T91" fmla="*/ 665 h 849"/>
              <a:gd name="T92" fmla="*/ 442 w 467"/>
              <a:gd name="T93" fmla="*/ 660 h 849"/>
              <a:gd name="T94" fmla="*/ 458 w 467"/>
              <a:gd name="T95" fmla="*/ 753 h 849"/>
              <a:gd name="T96" fmla="*/ 451 w 467"/>
              <a:gd name="T97" fmla="*/ 707 h 849"/>
              <a:gd name="T98" fmla="*/ 431 w 467"/>
              <a:gd name="T99" fmla="*/ 710 h 849"/>
              <a:gd name="T100" fmla="*/ 438 w 467"/>
              <a:gd name="T101" fmla="*/ 756 h 849"/>
              <a:gd name="T102" fmla="*/ 458 w 467"/>
              <a:gd name="T103" fmla="*/ 753 h 849"/>
              <a:gd name="T104" fmla="*/ 467 w 467"/>
              <a:gd name="T105" fmla="*/ 848 h 849"/>
              <a:gd name="T106" fmla="*/ 464 w 467"/>
              <a:gd name="T107" fmla="*/ 801 h 849"/>
              <a:gd name="T108" fmla="*/ 444 w 467"/>
              <a:gd name="T109" fmla="*/ 802 h 849"/>
              <a:gd name="T110" fmla="*/ 447 w 467"/>
              <a:gd name="T111" fmla="*/ 849 h 849"/>
              <a:gd name="T112" fmla="*/ 467 w 467"/>
              <a:gd name="T113" fmla="*/ 8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7" h="849">
                <a:moveTo>
                  <a:pt x="50" y="29"/>
                </a:moveTo>
                <a:cubicBezTo>
                  <a:pt x="37" y="19"/>
                  <a:pt x="25" y="10"/>
                  <a:pt x="12" y="0"/>
                </a:cubicBezTo>
                <a:cubicBezTo>
                  <a:pt x="0" y="16"/>
                  <a:pt x="0" y="16"/>
                  <a:pt x="0" y="16"/>
                </a:cubicBezTo>
                <a:cubicBezTo>
                  <a:pt x="13" y="25"/>
                  <a:pt x="25" y="35"/>
                  <a:pt x="37" y="45"/>
                </a:cubicBezTo>
                <a:cubicBezTo>
                  <a:pt x="50" y="29"/>
                  <a:pt x="50" y="29"/>
                  <a:pt x="50" y="29"/>
                </a:cubicBezTo>
                <a:cubicBezTo>
                  <a:pt x="50" y="29"/>
                  <a:pt x="50" y="29"/>
                  <a:pt x="50" y="29"/>
                </a:cubicBezTo>
                <a:moveTo>
                  <a:pt x="121" y="91"/>
                </a:moveTo>
                <a:cubicBezTo>
                  <a:pt x="110" y="80"/>
                  <a:pt x="98" y="70"/>
                  <a:pt x="86" y="59"/>
                </a:cubicBezTo>
                <a:cubicBezTo>
                  <a:pt x="73" y="74"/>
                  <a:pt x="73" y="74"/>
                  <a:pt x="73" y="74"/>
                </a:cubicBezTo>
                <a:cubicBezTo>
                  <a:pt x="84" y="85"/>
                  <a:pt x="96" y="95"/>
                  <a:pt x="107" y="106"/>
                </a:cubicBezTo>
                <a:cubicBezTo>
                  <a:pt x="121" y="91"/>
                  <a:pt x="121" y="91"/>
                  <a:pt x="121" y="91"/>
                </a:cubicBezTo>
                <a:moveTo>
                  <a:pt x="187" y="159"/>
                </a:moveTo>
                <a:cubicBezTo>
                  <a:pt x="176" y="147"/>
                  <a:pt x="166" y="136"/>
                  <a:pt x="155" y="124"/>
                </a:cubicBezTo>
                <a:cubicBezTo>
                  <a:pt x="140" y="138"/>
                  <a:pt x="140" y="138"/>
                  <a:pt x="140" y="138"/>
                </a:cubicBezTo>
                <a:cubicBezTo>
                  <a:pt x="151" y="150"/>
                  <a:pt x="161" y="161"/>
                  <a:pt x="172" y="172"/>
                </a:cubicBezTo>
                <a:cubicBezTo>
                  <a:pt x="187" y="159"/>
                  <a:pt x="187" y="159"/>
                  <a:pt x="187" y="159"/>
                </a:cubicBezTo>
                <a:cubicBezTo>
                  <a:pt x="187" y="159"/>
                  <a:pt x="187" y="159"/>
                  <a:pt x="187" y="159"/>
                </a:cubicBezTo>
                <a:moveTo>
                  <a:pt x="246" y="233"/>
                </a:moveTo>
                <a:cubicBezTo>
                  <a:pt x="237" y="220"/>
                  <a:pt x="227" y="208"/>
                  <a:pt x="217" y="195"/>
                </a:cubicBezTo>
                <a:cubicBezTo>
                  <a:pt x="202" y="208"/>
                  <a:pt x="202" y="208"/>
                  <a:pt x="202" y="208"/>
                </a:cubicBezTo>
                <a:cubicBezTo>
                  <a:pt x="212" y="220"/>
                  <a:pt x="221" y="232"/>
                  <a:pt x="230" y="245"/>
                </a:cubicBezTo>
                <a:cubicBezTo>
                  <a:pt x="246" y="233"/>
                  <a:pt x="246" y="233"/>
                  <a:pt x="246" y="233"/>
                </a:cubicBezTo>
                <a:moveTo>
                  <a:pt x="300" y="311"/>
                </a:moveTo>
                <a:cubicBezTo>
                  <a:pt x="291" y="297"/>
                  <a:pt x="283" y="284"/>
                  <a:pt x="274" y="271"/>
                </a:cubicBezTo>
                <a:cubicBezTo>
                  <a:pt x="257" y="282"/>
                  <a:pt x="257" y="282"/>
                  <a:pt x="257" y="282"/>
                </a:cubicBezTo>
                <a:cubicBezTo>
                  <a:pt x="266" y="295"/>
                  <a:pt x="275" y="308"/>
                  <a:pt x="283" y="321"/>
                </a:cubicBezTo>
                <a:cubicBezTo>
                  <a:pt x="300" y="311"/>
                  <a:pt x="300" y="311"/>
                  <a:pt x="300" y="311"/>
                </a:cubicBezTo>
                <a:moveTo>
                  <a:pt x="346" y="393"/>
                </a:moveTo>
                <a:cubicBezTo>
                  <a:pt x="339" y="379"/>
                  <a:pt x="332" y="365"/>
                  <a:pt x="324" y="352"/>
                </a:cubicBezTo>
                <a:cubicBezTo>
                  <a:pt x="306" y="361"/>
                  <a:pt x="306" y="361"/>
                  <a:pt x="306" y="361"/>
                </a:cubicBezTo>
                <a:cubicBezTo>
                  <a:pt x="314" y="375"/>
                  <a:pt x="321" y="389"/>
                  <a:pt x="328" y="402"/>
                </a:cubicBezTo>
                <a:cubicBezTo>
                  <a:pt x="346" y="393"/>
                  <a:pt x="346" y="393"/>
                  <a:pt x="346" y="393"/>
                </a:cubicBezTo>
                <a:moveTo>
                  <a:pt x="385" y="480"/>
                </a:moveTo>
                <a:cubicBezTo>
                  <a:pt x="380" y="465"/>
                  <a:pt x="373" y="450"/>
                  <a:pt x="367" y="436"/>
                </a:cubicBezTo>
                <a:cubicBezTo>
                  <a:pt x="348" y="444"/>
                  <a:pt x="348" y="444"/>
                  <a:pt x="348" y="444"/>
                </a:cubicBezTo>
                <a:cubicBezTo>
                  <a:pt x="355" y="458"/>
                  <a:pt x="361" y="473"/>
                  <a:pt x="367" y="487"/>
                </a:cubicBezTo>
                <a:cubicBezTo>
                  <a:pt x="385" y="480"/>
                  <a:pt x="385" y="480"/>
                  <a:pt x="385" y="480"/>
                </a:cubicBezTo>
                <a:moveTo>
                  <a:pt x="417" y="569"/>
                </a:moveTo>
                <a:cubicBezTo>
                  <a:pt x="413" y="554"/>
                  <a:pt x="408" y="539"/>
                  <a:pt x="402" y="524"/>
                </a:cubicBezTo>
                <a:cubicBezTo>
                  <a:pt x="384" y="531"/>
                  <a:pt x="384" y="531"/>
                  <a:pt x="384" y="531"/>
                </a:cubicBezTo>
                <a:cubicBezTo>
                  <a:pt x="389" y="545"/>
                  <a:pt x="394" y="560"/>
                  <a:pt x="398" y="575"/>
                </a:cubicBezTo>
                <a:cubicBezTo>
                  <a:pt x="417" y="569"/>
                  <a:pt x="417" y="569"/>
                  <a:pt x="417" y="569"/>
                </a:cubicBezTo>
                <a:moveTo>
                  <a:pt x="442" y="660"/>
                </a:moveTo>
                <a:cubicBezTo>
                  <a:pt x="438" y="645"/>
                  <a:pt x="435" y="629"/>
                  <a:pt x="431" y="614"/>
                </a:cubicBezTo>
                <a:cubicBezTo>
                  <a:pt x="411" y="619"/>
                  <a:pt x="411" y="619"/>
                  <a:pt x="411" y="619"/>
                </a:cubicBezTo>
                <a:cubicBezTo>
                  <a:pt x="415" y="634"/>
                  <a:pt x="419" y="649"/>
                  <a:pt x="422" y="665"/>
                </a:cubicBezTo>
                <a:cubicBezTo>
                  <a:pt x="442" y="660"/>
                  <a:pt x="442" y="660"/>
                  <a:pt x="442" y="660"/>
                </a:cubicBezTo>
                <a:moveTo>
                  <a:pt x="458" y="753"/>
                </a:moveTo>
                <a:cubicBezTo>
                  <a:pt x="456" y="738"/>
                  <a:pt x="454" y="722"/>
                  <a:pt x="451" y="707"/>
                </a:cubicBezTo>
                <a:cubicBezTo>
                  <a:pt x="431" y="710"/>
                  <a:pt x="431" y="710"/>
                  <a:pt x="431" y="710"/>
                </a:cubicBezTo>
                <a:cubicBezTo>
                  <a:pt x="434" y="725"/>
                  <a:pt x="436" y="741"/>
                  <a:pt x="438" y="756"/>
                </a:cubicBezTo>
                <a:cubicBezTo>
                  <a:pt x="458" y="753"/>
                  <a:pt x="458" y="753"/>
                  <a:pt x="458" y="753"/>
                </a:cubicBezTo>
                <a:moveTo>
                  <a:pt x="467" y="848"/>
                </a:moveTo>
                <a:cubicBezTo>
                  <a:pt x="466" y="832"/>
                  <a:pt x="465" y="816"/>
                  <a:pt x="464" y="801"/>
                </a:cubicBezTo>
                <a:cubicBezTo>
                  <a:pt x="444" y="802"/>
                  <a:pt x="444" y="802"/>
                  <a:pt x="444" y="802"/>
                </a:cubicBezTo>
                <a:cubicBezTo>
                  <a:pt x="445" y="818"/>
                  <a:pt x="446" y="833"/>
                  <a:pt x="447" y="849"/>
                </a:cubicBezTo>
                <a:cubicBezTo>
                  <a:pt x="467" y="848"/>
                  <a:pt x="467" y="848"/>
                  <a:pt x="467" y="848"/>
                </a:cubicBezTo>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4" name="Freeform 77"/>
          <p:cNvSpPr>
            <a:spLocks/>
          </p:cNvSpPr>
          <p:nvPr>
            <p:custDataLst>
              <p:tags r:id="rId5"/>
            </p:custDataLst>
          </p:nvPr>
        </p:nvSpPr>
        <p:spPr bwMode="auto">
          <a:xfrm>
            <a:off x="2700584" y="3890526"/>
            <a:ext cx="1226212" cy="691536"/>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4"/>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5" name="Freeform 78"/>
          <p:cNvSpPr>
            <a:spLocks/>
          </p:cNvSpPr>
          <p:nvPr>
            <p:custDataLst>
              <p:tags r:id="rId6"/>
            </p:custDataLst>
          </p:nvPr>
        </p:nvSpPr>
        <p:spPr bwMode="auto">
          <a:xfrm>
            <a:off x="4159089" y="1880125"/>
            <a:ext cx="1575329" cy="887644"/>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5" y="139"/>
                  <a:pt x="329"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2"/>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sp>
        <p:nvSpPr>
          <p:cNvPr id="126" name="Freeform 77"/>
          <p:cNvSpPr>
            <a:spLocks/>
          </p:cNvSpPr>
          <p:nvPr>
            <p:custDataLst>
              <p:tags r:id="rId7"/>
            </p:custDataLst>
          </p:nvPr>
        </p:nvSpPr>
        <p:spPr bwMode="auto">
          <a:xfrm>
            <a:off x="6062310" y="3905814"/>
            <a:ext cx="1226212" cy="691536"/>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3"/>
          </a:solidFill>
          <a:ln>
            <a:noFill/>
          </a:ln>
          <a:extLst/>
        </p:spPr>
        <p:txBody>
          <a:bodyPr vert="horz" wrap="square" lIns="49543" tIns="24771" rIns="49543" bIns="24771" numCol="1" anchor="t" anchorCtr="0" compatLnSpc="1">
            <a:prstTxWarp prst="textNoShape">
              <a:avLst/>
            </a:prstTxWarp>
          </a:bodyPr>
          <a:lstStyle/>
          <a:p>
            <a:endParaRPr lang="fr-FR" sz="2601">
              <a:solidFill>
                <a:schemeClr val="tx2"/>
              </a:solidFill>
            </a:endParaRPr>
          </a:p>
        </p:txBody>
      </p:sp>
      <p:grpSp>
        <p:nvGrpSpPr>
          <p:cNvPr id="127" name="Group 126"/>
          <p:cNvGrpSpPr/>
          <p:nvPr>
            <p:custDataLst>
              <p:tags r:id="rId8"/>
            </p:custDataLst>
          </p:nvPr>
        </p:nvGrpSpPr>
        <p:grpSpPr>
          <a:xfrm>
            <a:off x="3834616" y="2837075"/>
            <a:ext cx="2224231" cy="1312925"/>
            <a:chOff x="9436597" y="5579572"/>
            <a:chExt cx="5473605" cy="3230973"/>
          </a:xfrm>
          <a:solidFill>
            <a:schemeClr val="accent4"/>
          </a:solidFill>
        </p:grpSpPr>
        <p:sp>
          <p:nvSpPr>
            <p:cNvPr id="128" name="Freeform 5"/>
            <p:cNvSpPr>
              <a:spLocks noChangeArrowheads="1"/>
            </p:cNvSpPr>
            <p:nvPr/>
          </p:nvSpPr>
          <p:spPr bwMode="auto">
            <a:xfrm>
              <a:off x="9436597" y="6505981"/>
              <a:ext cx="713663"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29" name="Freeform 7"/>
            <p:cNvSpPr>
              <a:spLocks noChangeArrowheads="1"/>
            </p:cNvSpPr>
            <p:nvPr/>
          </p:nvSpPr>
          <p:spPr bwMode="auto">
            <a:xfrm>
              <a:off x="12952538" y="5579572"/>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30" name="Freeform 9"/>
            <p:cNvSpPr>
              <a:spLocks noChangeArrowheads="1"/>
            </p:cNvSpPr>
            <p:nvPr/>
          </p:nvSpPr>
          <p:spPr bwMode="auto">
            <a:xfrm>
              <a:off x="10094606" y="8434091"/>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31" name="Freeform 11"/>
            <p:cNvSpPr>
              <a:spLocks noChangeArrowheads="1"/>
            </p:cNvSpPr>
            <p:nvPr/>
          </p:nvSpPr>
          <p:spPr bwMode="auto">
            <a:xfrm>
              <a:off x="14602475" y="7055933"/>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sp>
          <p:nvSpPr>
            <p:cNvPr id="132" name="Freeform 12"/>
            <p:cNvSpPr>
              <a:spLocks noChangeArrowheads="1"/>
            </p:cNvSpPr>
            <p:nvPr/>
          </p:nvSpPr>
          <p:spPr bwMode="auto">
            <a:xfrm>
              <a:off x="13633465" y="8096915"/>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a:p>
          </p:txBody>
        </p:sp>
      </p:grpSp>
      <p:sp>
        <p:nvSpPr>
          <p:cNvPr id="133" name="TextBox 132"/>
          <p:cNvSpPr txBox="1"/>
          <p:nvPr>
            <p:custDataLst>
              <p:tags r:id="rId9"/>
            </p:custDataLst>
          </p:nvPr>
        </p:nvSpPr>
        <p:spPr>
          <a:xfrm>
            <a:off x="3817401" y="2195042"/>
            <a:ext cx="2281564" cy="333055"/>
          </a:xfrm>
          <a:prstGeom prst="rect">
            <a:avLst/>
          </a:prstGeom>
          <a:noFill/>
        </p:spPr>
        <p:txBody>
          <a:bodyPr wrap="square" lIns="0" tIns="49545" rIns="0" bIns="0">
            <a:spAutoFit/>
          </a:bodyPr>
          <a:lstStyle/>
          <a:p>
            <a:pPr algn="ctr" defTabSz="495395">
              <a:lnSpc>
                <a:spcPct val="120000"/>
              </a:lnSpc>
              <a:defRPr/>
            </a:pPr>
            <a:r>
              <a:rPr lang="fr-FR" sz="1707" b="1" dirty="0">
                <a:solidFill>
                  <a:schemeClr val="bg1"/>
                </a:solidFill>
                <a:latin typeface="Century Gothic" panose="020B0502020202020204" pitchFamily="34" charset="0"/>
                <a:cs typeface="Lato Regular"/>
              </a:rPr>
              <a:t>Qui ?</a:t>
            </a:r>
          </a:p>
        </p:txBody>
      </p:sp>
      <p:sp>
        <p:nvSpPr>
          <p:cNvPr id="134" name="TextBox 133"/>
          <p:cNvSpPr txBox="1"/>
          <p:nvPr>
            <p:custDataLst>
              <p:tags r:id="rId10"/>
            </p:custDataLst>
          </p:nvPr>
        </p:nvSpPr>
        <p:spPr>
          <a:xfrm>
            <a:off x="5561283" y="4141857"/>
            <a:ext cx="2281564" cy="333055"/>
          </a:xfrm>
          <a:prstGeom prst="rect">
            <a:avLst/>
          </a:prstGeom>
          <a:noFill/>
        </p:spPr>
        <p:txBody>
          <a:bodyPr wrap="square" lIns="0" tIns="49545" rIns="0" bIns="0">
            <a:spAutoFit/>
          </a:bodyPr>
          <a:lstStyle/>
          <a:p>
            <a:pPr algn="ctr" defTabSz="495395">
              <a:lnSpc>
                <a:spcPct val="120000"/>
              </a:lnSpc>
              <a:defRPr/>
            </a:pPr>
            <a:r>
              <a:rPr lang="fr-FR" sz="1707" b="1" dirty="0">
                <a:solidFill>
                  <a:schemeClr val="bg1"/>
                </a:solidFill>
                <a:latin typeface="Century Gothic" panose="020B0502020202020204" pitchFamily="34" charset="0"/>
                <a:cs typeface="Lato Regular"/>
              </a:rPr>
              <a:t>Quoi ?</a:t>
            </a:r>
          </a:p>
        </p:txBody>
      </p:sp>
      <p:sp>
        <p:nvSpPr>
          <p:cNvPr id="135" name="TextBox 134"/>
          <p:cNvSpPr txBox="1"/>
          <p:nvPr>
            <p:custDataLst>
              <p:tags r:id="rId11"/>
            </p:custDataLst>
          </p:nvPr>
        </p:nvSpPr>
        <p:spPr>
          <a:xfrm>
            <a:off x="2167104" y="4134036"/>
            <a:ext cx="2281564" cy="333055"/>
          </a:xfrm>
          <a:prstGeom prst="rect">
            <a:avLst/>
          </a:prstGeom>
          <a:noFill/>
        </p:spPr>
        <p:txBody>
          <a:bodyPr wrap="square" lIns="0" tIns="49545" rIns="0" bIns="0">
            <a:spAutoFit/>
          </a:bodyPr>
          <a:lstStyle/>
          <a:p>
            <a:pPr algn="ctr" defTabSz="495395">
              <a:lnSpc>
                <a:spcPct val="120000"/>
              </a:lnSpc>
              <a:defRPr/>
            </a:pPr>
            <a:r>
              <a:rPr lang="fr-FR" sz="1707" b="1" dirty="0">
                <a:solidFill>
                  <a:schemeClr val="bg1"/>
                </a:solidFill>
                <a:latin typeface="Century Gothic" panose="020B0502020202020204" pitchFamily="34" charset="0"/>
                <a:cs typeface="Lato Regular"/>
              </a:rPr>
              <a:t>Quand ?</a:t>
            </a:r>
          </a:p>
        </p:txBody>
      </p:sp>
      <p:grpSp>
        <p:nvGrpSpPr>
          <p:cNvPr id="136" name="Group 135"/>
          <p:cNvGrpSpPr/>
          <p:nvPr>
            <p:custDataLst>
              <p:tags r:id="rId12"/>
            </p:custDataLst>
          </p:nvPr>
        </p:nvGrpSpPr>
        <p:grpSpPr>
          <a:xfrm>
            <a:off x="1599964" y="1912612"/>
            <a:ext cx="2326832" cy="1658645"/>
            <a:chOff x="3799623" y="3921811"/>
            <a:chExt cx="5726094" cy="4081757"/>
          </a:xfrm>
        </p:grpSpPr>
        <p:sp>
          <p:nvSpPr>
            <p:cNvPr id="137" name="TextBox 136"/>
            <p:cNvSpPr txBox="1"/>
            <p:nvPr/>
          </p:nvSpPr>
          <p:spPr>
            <a:xfrm>
              <a:off x="3799623" y="4434251"/>
              <a:ext cx="5614694" cy="3569317"/>
            </a:xfrm>
            <a:prstGeom prst="rect">
              <a:avLst/>
            </a:prstGeom>
            <a:noFill/>
          </p:spPr>
          <p:txBody>
            <a:bodyPr wrap="square" lIns="0" tIns="49545" rIns="0" bIns="0">
              <a:spAutoFit/>
            </a:bodyPr>
            <a:lstStyle/>
            <a:p>
              <a:r>
                <a:rPr lang="fr-FR" sz="1300" dirty="0">
                  <a:latin typeface="Century Gothic" panose="020B0502020202020204" pitchFamily="34" charset="0"/>
                  <a:ea typeface="Lato Light" panose="020F0502020204030203" pitchFamily="34" charset="0"/>
                  <a:cs typeface="Lato Light" panose="020F0502020204030203" pitchFamily="34" charset="0"/>
                </a:rPr>
                <a:t>Tout entreprise, association, organisme public qui collecte ou a collecté des données concernant des personnes résidant dans l’Espace Economique Européen.</a:t>
              </a:r>
            </a:p>
          </p:txBody>
        </p:sp>
        <p:sp>
          <p:nvSpPr>
            <p:cNvPr id="138" name="TextBox 137"/>
            <p:cNvSpPr txBox="1"/>
            <p:nvPr/>
          </p:nvSpPr>
          <p:spPr>
            <a:xfrm>
              <a:off x="6304120" y="3921811"/>
              <a:ext cx="3221597" cy="698241"/>
            </a:xfrm>
            <a:prstGeom prst="rect">
              <a:avLst/>
            </a:prstGeom>
            <a:noFill/>
          </p:spPr>
          <p:txBody>
            <a:bodyPr wrap="square" lIns="37150" tIns="18575" rIns="37150" bIns="18575" rtlCol="0">
              <a:spAutoFit/>
            </a:bodyPr>
            <a:lstStyle/>
            <a:p>
              <a:pPr algn="r"/>
              <a:r>
                <a:rPr lang="fr-FR" sz="1600" b="1" dirty="0">
                  <a:solidFill>
                    <a:schemeClr val="tx2"/>
                  </a:solidFill>
                  <a:latin typeface="Century Gothic" panose="020B0502020202020204" pitchFamily="34" charset="0"/>
                  <a:cs typeface="Lato Regular"/>
                </a:rPr>
                <a:t>Qui ?</a:t>
              </a:r>
            </a:p>
          </p:txBody>
        </p:sp>
      </p:grpSp>
      <p:grpSp>
        <p:nvGrpSpPr>
          <p:cNvPr id="139" name="Group 138"/>
          <p:cNvGrpSpPr/>
          <p:nvPr>
            <p:custDataLst>
              <p:tags r:id="rId13"/>
            </p:custDataLst>
          </p:nvPr>
        </p:nvGrpSpPr>
        <p:grpSpPr>
          <a:xfrm>
            <a:off x="916076" y="4683437"/>
            <a:ext cx="2326832" cy="460305"/>
            <a:chOff x="3799623" y="3921811"/>
            <a:chExt cx="5726094" cy="1132763"/>
          </a:xfrm>
        </p:grpSpPr>
        <p:sp>
          <p:nvSpPr>
            <p:cNvPr id="140" name="TextBox 139"/>
            <p:cNvSpPr txBox="1"/>
            <p:nvPr/>
          </p:nvSpPr>
          <p:spPr>
            <a:xfrm>
              <a:off x="3799623" y="4434251"/>
              <a:ext cx="5614694" cy="620323"/>
            </a:xfrm>
            <a:prstGeom prst="rect">
              <a:avLst/>
            </a:prstGeom>
            <a:noFill/>
          </p:spPr>
          <p:txBody>
            <a:bodyPr wrap="square" lIns="0" tIns="49545" rIns="0" bIns="0">
              <a:spAutoFit/>
            </a:bodyPr>
            <a:lstStyle/>
            <a:p>
              <a:pPr algn="r">
                <a:lnSpc>
                  <a:spcPct val="110000"/>
                </a:lnSpc>
              </a:pPr>
              <a:r>
                <a:rPr lang="fr-FR" sz="1300" dirty="0">
                  <a:latin typeface="Century Gothic" panose="020B0502020202020204" pitchFamily="34" charset="0"/>
                  <a:ea typeface="Lato Light" panose="020F0502020204030203" pitchFamily="34" charset="0"/>
                  <a:cs typeface="Lato Light" panose="020F0502020204030203" pitchFamily="34" charset="0"/>
                </a:rPr>
                <a:t>Depuis le 25 Mai 2018 </a:t>
              </a:r>
            </a:p>
          </p:txBody>
        </p:sp>
        <p:sp>
          <p:nvSpPr>
            <p:cNvPr id="141" name="TextBox 140"/>
            <p:cNvSpPr txBox="1"/>
            <p:nvPr/>
          </p:nvSpPr>
          <p:spPr>
            <a:xfrm>
              <a:off x="6304120" y="3921811"/>
              <a:ext cx="3221597" cy="698240"/>
            </a:xfrm>
            <a:prstGeom prst="rect">
              <a:avLst/>
            </a:prstGeom>
            <a:noFill/>
          </p:spPr>
          <p:txBody>
            <a:bodyPr wrap="square" lIns="37150" tIns="18575" rIns="37150" bIns="18575" rtlCol="0">
              <a:spAutoFit/>
            </a:bodyPr>
            <a:lstStyle/>
            <a:p>
              <a:pPr algn="r"/>
              <a:r>
                <a:rPr lang="fr-FR" sz="1600" b="1" dirty="0">
                  <a:solidFill>
                    <a:schemeClr val="tx2"/>
                  </a:solidFill>
                  <a:latin typeface="Century Gothic" panose="020B0502020202020204" pitchFamily="34" charset="0"/>
                  <a:cs typeface="Lato Regular"/>
                </a:rPr>
                <a:t>Quand ?</a:t>
              </a:r>
            </a:p>
          </p:txBody>
        </p:sp>
      </p:grpSp>
      <p:grpSp>
        <p:nvGrpSpPr>
          <p:cNvPr id="142" name="Group 141"/>
          <p:cNvGrpSpPr/>
          <p:nvPr>
            <p:custDataLst>
              <p:tags r:id="rId14"/>
            </p:custDataLst>
          </p:nvPr>
        </p:nvGrpSpPr>
        <p:grpSpPr>
          <a:xfrm>
            <a:off x="6972183" y="2837193"/>
            <a:ext cx="2304867" cy="946183"/>
            <a:chOff x="3719640" y="3921811"/>
            <a:chExt cx="5672042" cy="2328460"/>
          </a:xfrm>
        </p:grpSpPr>
        <p:sp>
          <p:nvSpPr>
            <p:cNvPr id="143" name="TextBox 142"/>
            <p:cNvSpPr txBox="1"/>
            <p:nvPr/>
          </p:nvSpPr>
          <p:spPr>
            <a:xfrm>
              <a:off x="3776989" y="4550487"/>
              <a:ext cx="5614693" cy="1699784"/>
            </a:xfrm>
            <a:prstGeom prst="rect">
              <a:avLst/>
            </a:prstGeom>
            <a:noFill/>
          </p:spPr>
          <p:txBody>
            <a:bodyPr wrap="square" lIns="0" tIns="49545" rIns="0" bIns="0">
              <a:spAutoFit/>
            </a:bodyPr>
            <a:lstStyle/>
            <a:p>
              <a:pPr>
                <a:lnSpc>
                  <a:spcPct val="110000"/>
                </a:lnSpc>
              </a:pPr>
              <a:r>
                <a:rPr lang="fr-FR" sz="1300" dirty="0">
                  <a:latin typeface="Century Gothic" panose="020B0502020202020204" pitchFamily="34" charset="0"/>
                  <a:ea typeface="Lato Light" panose="020F0502020204030203" pitchFamily="34" charset="0"/>
                  <a:cs typeface="Lato Light" panose="020F0502020204030203" pitchFamily="34" charset="0"/>
                </a:rPr>
                <a:t>Toute donnée à caractère personnel collectée est soumise au RGPD.</a:t>
              </a:r>
            </a:p>
          </p:txBody>
        </p:sp>
        <p:sp>
          <p:nvSpPr>
            <p:cNvPr id="144" name="TextBox 143"/>
            <p:cNvSpPr txBox="1"/>
            <p:nvPr/>
          </p:nvSpPr>
          <p:spPr>
            <a:xfrm>
              <a:off x="3719640" y="3921811"/>
              <a:ext cx="3221598" cy="698240"/>
            </a:xfrm>
            <a:prstGeom prst="rect">
              <a:avLst/>
            </a:prstGeom>
            <a:noFill/>
          </p:spPr>
          <p:txBody>
            <a:bodyPr wrap="square" lIns="37150" tIns="18575" rIns="37150" bIns="18575" rtlCol="0">
              <a:spAutoFit/>
            </a:bodyPr>
            <a:lstStyle/>
            <a:p>
              <a:r>
                <a:rPr lang="fr-FR" sz="1600" b="1" dirty="0">
                  <a:solidFill>
                    <a:schemeClr val="tx2"/>
                  </a:solidFill>
                  <a:latin typeface="Century Gothic" panose="020B0502020202020204" pitchFamily="34" charset="0"/>
                  <a:cs typeface="Lato Regular"/>
                </a:rPr>
                <a:t>Quoi ?</a:t>
              </a:r>
            </a:p>
          </p:txBody>
        </p:sp>
      </p:grpSp>
      <p:grpSp>
        <p:nvGrpSpPr>
          <p:cNvPr id="154" name="Group 103">
            <a:extLst>
              <a:ext uri="{FF2B5EF4-FFF2-40B4-BE49-F238E27FC236}">
                <a16:creationId xmlns:a16="http://schemas.microsoft.com/office/drawing/2014/main" xmlns="" id="{B454D26E-9BA7-4185-A3C0-F0AF6B0C15FF}"/>
              </a:ext>
            </a:extLst>
          </p:cNvPr>
          <p:cNvGrpSpPr/>
          <p:nvPr>
            <p:custDataLst>
              <p:tags r:id="rId15"/>
            </p:custDataLst>
          </p:nvPr>
        </p:nvGrpSpPr>
        <p:grpSpPr>
          <a:xfrm>
            <a:off x="3697057" y="2569197"/>
            <a:ext cx="1287673" cy="1311683"/>
            <a:chOff x="6076950" y="2566001"/>
            <a:chExt cx="3076576" cy="3133124"/>
          </a:xfrm>
          <a:effectLst>
            <a:outerShdw blurRad="177800" dir="18900000" sy="23000" kx="-1200000" algn="bl" rotWithShape="0">
              <a:prstClr val="black">
                <a:alpha val="29000"/>
              </a:prstClr>
            </a:outerShdw>
          </a:effectLst>
        </p:grpSpPr>
        <p:sp>
          <p:nvSpPr>
            <p:cNvPr id="155" name="Freeform 21">
              <a:extLst>
                <a:ext uri="{FF2B5EF4-FFF2-40B4-BE49-F238E27FC236}">
                  <a16:creationId xmlns:a16="http://schemas.microsoft.com/office/drawing/2014/main" xmlns="" id="{935D8CD9-8E1C-463F-AF03-CEBC0C84F7DF}"/>
                </a:ext>
              </a:extLst>
            </p:cNvPr>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3076">
                <a:defRPr/>
              </a:pPr>
              <a:endParaRPr lang="id-ID" sz="644" dirty="0">
                <a:latin typeface="Lato Light"/>
              </a:endParaRPr>
            </a:p>
          </p:txBody>
        </p:sp>
        <p:sp>
          <p:nvSpPr>
            <p:cNvPr id="156" name="Freeform 22">
              <a:extLst>
                <a:ext uri="{FF2B5EF4-FFF2-40B4-BE49-F238E27FC236}">
                  <a16:creationId xmlns:a16="http://schemas.microsoft.com/office/drawing/2014/main" xmlns="" id="{4FFC6C4B-9A66-42DB-83B0-405616236077}"/>
                </a:ext>
              </a:extLst>
            </p:cNvPr>
            <p:cNvSpPr>
              <a:spLocks/>
            </p:cNvSpPr>
            <p:nvPr/>
          </p:nvSpPr>
          <p:spPr bwMode="auto">
            <a:xfrm>
              <a:off x="8129589"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3076">
                <a:defRPr/>
              </a:pPr>
              <a:endParaRPr lang="id-ID" sz="644" dirty="0">
                <a:latin typeface="Lato Light"/>
              </a:endParaRPr>
            </a:p>
          </p:txBody>
        </p:sp>
        <p:sp>
          <p:nvSpPr>
            <p:cNvPr id="157" name="Freeform 23">
              <a:extLst>
                <a:ext uri="{FF2B5EF4-FFF2-40B4-BE49-F238E27FC236}">
                  <a16:creationId xmlns:a16="http://schemas.microsoft.com/office/drawing/2014/main" xmlns="" id="{04621510-036C-4B8B-BA57-3FBE873AA80D}"/>
                </a:ext>
              </a:extLst>
            </p:cNvPr>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3076">
                <a:defRPr/>
              </a:pPr>
              <a:endParaRPr lang="id-ID" sz="644" dirty="0">
                <a:latin typeface="Lato Light"/>
              </a:endParaRPr>
            </a:p>
          </p:txBody>
        </p:sp>
        <p:sp>
          <p:nvSpPr>
            <p:cNvPr id="158" name="Freeform 24">
              <a:extLst>
                <a:ext uri="{FF2B5EF4-FFF2-40B4-BE49-F238E27FC236}">
                  <a16:creationId xmlns:a16="http://schemas.microsoft.com/office/drawing/2014/main" xmlns="" id="{DB367EBC-A3CD-450F-80DF-93897E490828}"/>
                </a:ext>
              </a:extLst>
            </p:cNvPr>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bg1">
                <a:lumMod val="65000"/>
              </a:schemeClr>
            </a:solidFill>
            <a:ln>
              <a:noFill/>
            </a:ln>
          </p:spPr>
          <p:txBody>
            <a:bodyPr/>
            <a:lstStyle/>
            <a:p>
              <a:pPr defTabSz="743076">
                <a:defRPr/>
              </a:pPr>
              <a:endParaRPr lang="id-ID" sz="644" dirty="0">
                <a:latin typeface="Lato Light"/>
              </a:endParaRPr>
            </a:p>
          </p:txBody>
        </p:sp>
        <p:sp>
          <p:nvSpPr>
            <p:cNvPr id="161" name="Freeform 25">
              <a:extLst>
                <a:ext uri="{FF2B5EF4-FFF2-40B4-BE49-F238E27FC236}">
                  <a16:creationId xmlns:a16="http://schemas.microsoft.com/office/drawing/2014/main" xmlns="" id="{596F136A-0072-436A-A2B7-A550926B72C1}"/>
                </a:ext>
              </a:extLst>
            </p:cNvPr>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bg1">
                <a:lumMod val="65000"/>
              </a:schemeClr>
            </a:solidFill>
            <a:ln>
              <a:noFill/>
            </a:ln>
          </p:spPr>
          <p:txBody>
            <a:bodyPr/>
            <a:lstStyle/>
            <a:p>
              <a:pPr defTabSz="743076">
                <a:defRPr/>
              </a:pPr>
              <a:endParaRPr lang="id-ID" sz="644" dirty="0">
                <a:latin typeface="Lato Light"/>
              </a:endParaRPr>
            </a:p>
          </p:txBody>
        </p:sp>
        <p:sp>
          <p:nvSpPr>
            <p:cNvPr id="162" name="Freeform 26">
              <a:extLst>
                <a:ext uri="{FF2B5EF4-FFF2-40B4-BE49-F238E27FC236}">
                  <a16:creationId xmlns:a16="http://schemas.microsoft.com/office/drawing/2014/main" xmlns="" id="{2096C36E-C8DC-4F6E-A662-EF01DAF45DA4}"/>
                </a:ext>
              </a:extLst>
            </p:cNvPr>
            <p:cNvSpPr>
              <a:spLocks/>
            </p:cNvSpPr>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5">
                <a:lumMod val="50000"/>
              </a:schemeClr>
            </a:solidFill>
            <a:ln>
              <a:noFill/>
            </a:ln>
          </p:spPr>
          <p:txBody>
            <a:bodyPr/>
            <a:lstStyle/>
            <a:p>
              <a:pPr defTabSz="743076">
                <a:defRPr/>
              </a:pPr>
              <a:endParaRPr lang="id-ID" sz="644" dirty="0">
                <a:latin typeface="Lato Light"/>
              </a:endParaRPr>
            </a:p>
          </p:txBody>
        </p:sp>
        <p:sp>
          <p:nvSpPr>
            <p:cNvPr id="165" name="Freeform 27">
              <a:extLst>
                <a:ext uri="{FF2B5EF4-FFF2-40B4-BE49-F238E27FC236}">
                  <a16:creationId xmlns:a16="http://schemas.microsoft.com/office/drawing/2014/main" xmlns="" id="{0DDCC205-26E5-4581-91EB-CEDEB6582869}"/>
                </a:ext>
              </a:extLst>
            </p:cNvPr>
            <p:cNvSpPr>
              <a:spLocks/>
            </p:cNvSpPr>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5">
                <a:lumMod val="50000"/>
              </a:schemeClr>
            </a:solidFill>
            <a:ln>
              <a:noFill/>
            </a:ln>
          </p:spPr>
          <p:txBody>
            <a:bodyPr/>
            <a:lstStyle/>
            <a:p>
              <a:pPr defTabSz="743076">
                <a:defRPr/>
              </a:pPr>
              <a:endParaRPr lang="id-ID" sz="644" dirty="0">
                <a:latin typeface="Lato Light"/>
              </a:endParaRPr>
            </a:p>
          </p:txBody>
        </p:sp>
        <p:sp>
          <p:nvSpPr>
            <p:cNvPr id="166" name="Freeform 28">
              <a:extLst>
                <a:ext uri="{FF2B5EF4-FFF2-40B4-BE49-F238E27FC236}">
                  <a16:creationId xmlns:a16="http://schemas.microsoft.com/office/drawing/2014/main" xmlns="" id="{36B0BC45-1B86-4C63-9712-642FE4E80541}"/>
                </a:ext>
              </a:extLst>
            </p:cNvPr>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5"/>
            </a:solidFill>
            <a:ln>
              <a:noFill/>
            </a:ln>
          </p:spPr>
          <p:txBody>
            <a:bodyPr/>
            <a:lstStyle/>
            <a:p>
              <a:pPr defTabSz="743076">
                <a:defRPr/>
              </a:pPr>
              <a:endParaRPr lang="id-ID" sz="644" dirty="0">
                <a:latin typeface="Lato Light"/>
              </a:endParaRPr>
            </a:p>
          </p:txBody>
        </p:sp>
      </p:grpSp>
    </p:spTree>
    <p:extLst>
      <p:ext uri="{BB962C8B-B14F-4D97-AF65-F5344CB8AC3E}">
        <p14:creationId xmlns:p14="http://schemas.microsoft.com/office/powerpoint/2010/main" val="39707686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900" decel="100000" fill="hold"/>
                                        <p:tgtEl>
                                          <p:spTgt spid="1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500"/>
                                        <p:tgtEl>
                                          <p:spTgt spid="133"/>
                                        </p:tgtEl>
                                      </p:cBhvr>
                                    </p:animEffect>
                                  </p:childTnLst>
                                </p:cTn>
                              </p:par>
                              <p:par>
                                <p:cTn id="15" presetID="10"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wipe(left)">
                                      <p:cBhvr>
                                        <p:cTn id="21" dur="500"/>
                                        <p:tgtEl>
                                          <p:spTgt spid="12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wipe(left)">
                                      <p:cBhvr>
                                        <p:cTn id="25" dur="500"/>
                                        <p:tgtEl>
                                          <p:spTgt spid="12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500" fill="hold"/>
                                        <p:tgtEl>
                                          <p:spTgt spid="142"/>
                                        </p:tgtEl>
                                        <p:attrNameLst>
                                          <p:attrName>ppt_w</p:attrName>
                                        </p:attrNameLst>
                                      </p:cBhvr>
                                      <p:tavLst>
                                        <p:tav tm="0">
                                          <p:val>
                                            <p:fltVal val="0"/>
                                          </p:val>
                                        </p:tav>
                                        <p:tav tm="100000">
                                          <p:val>
                                            <p:strVal val="#ppt_w"/>
                                          </p:val>
                                        </p:tav>
                                      </p:tavLst>
                                    </p:anim>
                                    <p:anim calcmode="lin" valueType="num">
                                      <p:cBhvr>
                                        <p:cTn id="30" dur="500" fill="hold"/>
                                        <p:tgtEl>
                                          <p:spTgt spid="142"/>
                                        </p:tgtEl>
                                        <p:attrNameLst>
                                          <p:attrName>ppt_h</p:attrName>
                                        </p:attrNameLst>
                                      </p:cBhvr>
                                      <p:tavLst>
                                        <p:tav tm="0">
                                          <p:val>
                                            <p:fltVal val="0"/>
                                          </p:val>
                                        </p:tav>
                                        <p:tav tm="100000">
                                          <p:val>
                                            <p:strVal val="#ppt_h"/>
                                          </p:val>
                                        </p:tav>
                                      </p:tavLst>
                                    </p:anim>
                                    <p:animEffect transition="in" filter="fade">
                                      <p:cBhvr>
                                        <p:cTn id="31" dur="500"/>
                                        <p:tgtEl>
                                          <p:spTgt spid="14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right)">
                                      <p:cBhvr>
                                        <p:cTn id="34" dur="500"/>
                                        <p:tgtEl>
                                          <p:spTgt spid="12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wipe(right)">
                                      <p:cBhvr>
                                        <p:cTn id="37" dur="500"/>
                                        <p:tgtEl>
                                          <p:spTgt spid="134"/>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right)">
                                      <p:cBhvr>
                                        <p:cTn id="41" dur="500"/>
                                        <p:tgtEl>
                                          <p:spTgt spid="1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wipe(left)">
                                      <p:cBhvr>
                                        <p:cTn id="44" dur="500"/>
                                        <p:tgtEl>
                                          <p:spTgt spid="12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wipe(left)">
                                      <p:cBhvr>
                                        <p:cTn id="47" dur="500"/>
                                        <p:tgtEl>
                                          <p:spTgt spid="135"/>
                                        </p:tgtEl>
                                      </p:cBhvr>
                                    </p:animEffect>
                                  </p:childTnLst>
                                </p:cTn>
                              </p:par>
                              <p:par>
                                <p:cTn id="48" presetID="22" presetClass="entr" presetSubtype="8" fill="hold" nodeType="with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wipe(left)">
                                      <p:cBhvr>
                                        <p:cTn id="50" dur="500"/>
                                        <p:tgtEl>
                                          <p:spTgt spid="139"/>
                                        </p:tgtEl>
                                      </p:cBhvr>
                                    </p:animEffect>
                                  </p:childTnLst>
                                </p:cTn>
                              </p:par>
                              <p:par>
                                <p:cTn id="51" presetID="53" presetClass="entr" presetSubtype="16" fill="hold" nodeType="with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p:cTn id="53" dur="500" fill="hold"/>
                                        <p:tgtEl>
                                          <p:spTgt spid="127"/>
                                        </p:tgtEl>
                                        <p:attrNameLst>
                                          <p:attrName>ppt_w</p:attrName>
                                        </p:attrNameLst>
                                      </p:cBhvr>
                                      <p:tavLst>
                                        <p:tav tm="0">
                                          <p:val>
                                            <p:fltVal val="0"/>
                                          </p:val>
                                        </p:tav>
                                        <p:tav tm="100000">
                                          <p:val>
                                            <p:strVal val="#ppt_w"/>
                                          </p:val>
                                        </p:tav>
                                      </p:tavLst>
                                    </p:anim>
                                    <p:anim calcmode="lin" valueType="num">
                                      <p:cBhvr>
                                        <p:cTn id="54" dur="500" fill="hold"/>
                                        <p:tgtEl>
                                          <p:spTgt spid="127"/>
                                        </p:tgtEl>
                                        <p:attrNameLst>
                                          <p:attrName>ppt_h</p:attrName>
                                        </p:attrNameLst>
                                      </p:cBhvr>
                                      <p:tavLst>
                                        <p:tav tm="0">
                                          <p:val>
                                            <p:fltVal val="0"/>
                                          </p:val>
                                        </p:tav>
                                        <p:tav tm="100000">
                                          <p:val>
                                            <p:strVal val="#ppt_h"/>
                                          </p:val>
                                        </p:tav>
                                      </p:tavLst>
                                    </p:anim>
                                    <p:animEffect transition="in" filter="fade">
                                      <p:cBhvr>
                                        <p:cTn id="55" dur="500"/>
                                        <p:tgtEl>
                                          <p:spTgt spid="127"/>
                                        </p:tgtEl>
                                      </p:cBhvr>
                                    </p:animEffect>
                                  </p:childTnLst>
                                </p:cTn>
                              </p:par>
                            </p:childTnLst>
                          </p:cTn>
                        </p:par>
                        <p:par>
                          <p:cTn id="56" fill="hold">
                            <p:stCondLst>
                              <p:cond delay="3500"/>
                            </p:stCondLst>
                            <p:childTnLst>
                              <p:par>
                                <p:cTn id="57" presetID="37" presetClass="entr" presetSubtype="0" fill="hold" nodeType="after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fade">
                                      <p:cBhvr>
                                        <p:cTn id="59" dur="1000"/>
                                        <p:tgtEl>
                                          <p:spTgt spid="145"/>
                                        </p:tgtEl>
                                      </p:cBhvr>
                                    </p:animEffect>
                                    <p:anim calcmode="lin" valueType="num">
                                      <p:cBhvr>
                                        <p:cTn id="60" dur="1000" fill="hold"/>
                                        <p:tgtEl>
                                          <p:spTgt spid="145"/>
                                        </p:tgtEl>
                                        <p:attrNameLst>
                                          <p:attrName>ppt_x</p:attrName>
                                        </p:attrNameLst>
                                      </p:cBhvr>
                                      <p:tavLst>
                                        <p:tav tm="0">
                                          <p:val>
                                            <p:strVal val="#ppt_x"/>
                                          </p:val>
                                        </p:tav>
                                        <p:tav tm="100000">
                                          <p:val>
                                            <p:strVal val="#ppt_x"/>
                                          </p:val>
                                        </p:tav>
                                      </p:tavLst>
                                    </p:anim>
                                    <p:anim calcmode="lin" valueType="num">
                                      <p:cBhvr>
                                        <p:cTn id="61" dur="900" decel="100000" fill="hold"/>
                                        <p:tgtEl>
                                          <p:spTgt spid="14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63" fill="hold">
                            <p:stCondLst>
                              <p:cond delay="4500"/>
                            </p:stCondLst>
                            <p:childTnLst>
                              <p:par>
                                <p:cTn id="64" presetID="2" presetClass="entr" presetSubtype="9" fill="hold" nodeType="afterEffect">
                                  <p:stCondLst>
                                    <p:cond delay="0"/>
                                  </p:stCondLst>
                                  <p:childTnLst>
                                    <p:set>
                                      <p:cBhvr>
                                        <p:cTn id="65" dur="1" fill="hold">
                                          <p:stCondLst>
                                            <p:cond delay="0"/>
                                          </p:stCondLst>
                                        </p:cTn>
                                        <p:tgtEl>
                                          <p:spTgt spid="154"/>
                                        </p:tgtEl>
                                        <p:attrNameLst>
                                          <p:attrName>style.visibility</p:attrName>
                                        </p:attrNameLst>
                                      </p:cBhvr>
                                      <p:to>
                                        <p:strVal val="visible"/>
                                      </p:to>
                                    </p:set>
                                    <p:anim calcmode="lin" valueType="num">
                                      <p:cBhvr additive="base">
                                        <p:cTn id="66" dur="500" fill="hold"/>
                                        <p:tgtEl>
                                          <p:spTgt spid="154"/>
                                        </p:tgtEl>
                                        <p:attrNameLst>
                                          <p:attrName>ppt_x</p:attrName>
                                        </p:attrNameLst>
                                      </p:cBhvr>
                                      <p:tavLst>
                                        <p:tav tm="0">
                                          <p:val>
                                            <p:strVal val="0-#ppt_w/2"/>
                                          </p:val>
                                        </p:tav>
                                        <p:tav tm="100000">
                                          <p:val>
                                            <p:strVal val="#ppt_x"/>
                                          </p:val>
                                        </p:tav>
                                      </p:tavLst>
                                    </p:anim>
                                    <p:anim calcmode="lin" valueType="num">
                                      <p:cBhvr additive="base">
                                        <p:cTn id="67" dur="500" fill="hold"/>
                                        <p:tgtEl>
                                          <p:spTgt spid="1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P spid="126" grpId="0" animBg="1"/>
      <p:bldP spid="133" grpId="0"/>
      <p:bldP spid="134" grpId="0"/>
      <p:bldP spid="1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custDataLst>
              <p:tags r:id="rId1"/>
            </p:custDataLst>
          </p:nvPr>
        </p:nvGrpSpPr>
        <p:grpSpPr>
          <a:xfrm>
            <a:off x="686432" y="252066"/>
            <a:ext cx="8518412" cy="844849"/>
            <a:chOff x="1690738" y="483017"/>
            <a:chExt cx="20962938" cy="2079087"/>
          </a:xfrm>
        </p:grpSpPr>
        <p:sp>
          <p:nvSpPr>
            <p:cNvPr id="160" name="TextBox 159"/>
            <p:cNvSpPr txBox="1"/>
            <p:nvPr/>
          </p:nvSpPr>
          <p:spPr>
            <a:xfrm>
              <a:off x="1690738" y="483017"/>
              <a:ext cx="20962938"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TARIFS</a:t>
              </a:r>
            </a:p>
          </p:txBody>
        </p:sp>
        <p:sp>
          <p:nvSpPr>
            <p:cNvPr id="163" name="Rectangle 162"/>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dirty="0">
                <a:solidFill>
                  <a:schemeClr val="accent2"/>
                </a:solidFill>
                <a:latin typeface="Open Sans Light"/>
              </a:endParaRPr>
            </a:p>
          </p:txBody>
        </p:sp>
        <p:sp>
          <p:nvSpPr>
            <p:cNvPr id="164"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Transparents et tout compris !</a:t>
              </a:r>
              <a:endParaRPr lang="fr-FR" sz="1260" dirty="0">
                <a:solidFill>
                  <a:schemeClr val="accent1"/>
                </a:solidFill>
                <a:latin typeface="Century Gothic" panose="020B0502020202020204" pitchFamily="34" charset="0"/>
                <a:cs typeface="Lato Light"/>
              </a:endParaRPr>
            </a:p>
          </p:txBody>
        </p:sp>
      </p:grpSp>
      <p:grpSp>
        <p:nvGrpSpPr>
          <p:cNvPr id="3" name="Groupe 2">
            <a:extLst>
              <a:ext uri="{FF2B5EF4-FFF2-40B4-BE49-F238E27FC236}">
                <a16:creationId xmlns:a16="http://schemas.microsoft.com/office/drawing/2014/main" xmlns="" id="{F4B0A599-06D5-42EE-B928-E0F317CB6985}"/>
              </a:ext>
            </a:extLst>
          </p:cNvPr>
          <p:cNvGrpSpPr/>
          <p:nvPr>
            <p:custDataLst>
              <p:tags r:id="rId2"/>
            </p:custDataLst>
          </p:nvPr>
        </p:nvGrpSpPr>
        <p:grpSpPr>
          <a:xfrm>
            <a:off x="-131885" y="1025953"/>
            <a:ext cx="3481432" cy="2258270"/>
            <a:chOff x="2167104" y="2559634"/>
            <a:chExt cx="5675743" cy="3681636"/>
          </a:xfrm>
        </p:grpSpPr>
        <p:grpSp>
          <p:nvGrpSpPr>
            <p:cNvPr id="77" name="Group 76"/>
            <p:cNvGrpSpPr/>
            <p:nvPr/>
          </p:nvGrpSpPr>
          <p:grpSpPr>
            <a:xfrm>
              <a:off x="4138527" y="3683160"/>
              <a:ext cx="1601727" cy="2116377"/>
              <a:chOff x="9829438" y="5671231"/>
              <a:chExt cx="4196867" cy="5545360"/>
            </a:xfrm>
          </p:grpSpPr>
          <p:sp>
            <p:nvSpPr>
              <p:cNvPr id="78" name="Freeform 37"/>
              <p:cNvSpPr>
                <a:spLocks noChangeArrowheads="1"/>
              </p:cNvSpPr>
              <p:nvPr/>
            </p:nvSpPr>
            <p:spPr bwMode="auto">
              <a:xfrm>
                <a:off x="10222282" y="5671231"/>
                <a:ext cx="3460286" cy="3453573"/>
              </a:xfrm>
              <a:custGeom>
                <a:avLst/>
                <a:gdLst>
                  <a:gd name="T0" fmla="*/ 3028 w 6055"/>
                  <a:gd name="T1" fmla="*/ 0 h 6044"/>
                  <a:gd name="T2" fmla="*/ 3028 w 6055"/>
                  <a:gd name="T3" fmla="*/ 0 h 6044"/>
                  <a:gd name="T4" fmla="*/ 0 w 6055"/>
                  <a:gd name="T5" fmla="*/ 3021 h 6044"/>
                  <a:gd name="T6" fmla="*/ 212 w 6055"/>
                  <a:gd name="T7" fmla="*/ 4128 h 6044"/>
                  <a:gd name="T8" fmla="*/ 285 w 6055"/>
                  <a:gd name="T9" fmla="*/ 4221 h 6044"/>
                  <a:gd name="T10" fmla="*/ 425 w 6055"/>
                  <a:gd name="T11" fmla="*/ 4418 h 6044"/>
                  <a:gd name="T12" fmla="*/ 425 w 6055"/>
                  <a:gd name="T13" fmla="*/ 4428 h 6044"/>
                  <a:gd name="T14" fmla="*/ 606 w 6055"/>
                  <a:gd name="T15" fmla="*/ 4630 h 6044"/>
                  <a:gd name="T16" fmla="*/ 560 w 6055"/>
                  <a:gd name="T17" fmla="*/ 4765 h 6044"/>
                  <a:gd name="T18" fmla="*/ 1838 w 6055"/>
                  <a:gd name="T19" fmla="*/ 5799 h 6044"/>
                  <a:gd name="T20" fmla="*/ 2096 w 6055"/>
                  <a:gd name="T21" fmla="*/ 5541 h 6044"/>
                  <a:gd name="T22" fmla="*/ 2960 w 6055"/>
                  <a:gd name="T23" fmla="*/ 6043 h 6044"/>
                  <a:gd name="T24" fmla="*/ 3012 w 6055"/>
                  <a:gd name="T25" fmla="*/ 6043 h 6044"/>
                  <a:gd name="T26" fmla="*/ 3876 w 6055"/>
                  <a:gd name="T27" fmla="*/ 5541 h 6044"/>
                  <a:gd name="T28" fmla="*/ 4160 w 6055"/>
                  <a:gd name="T29" fmla="*/ 5826 h 6044"/>
                  <a:gd name="T30" fmla="*/ 6054 w 6055"/>
                  <a:gd name="T31" fmla="*/ 3021 h 6044"/>
                  <a:gd name="T32" fmla="*/ 6054 w 6055"/>
                  <a:gd name="T33" fmla="*/ 3021 h 6044"/>
                  <a:gd name="T34" fmla="*/ 3028 w 6055"/>
                  <a:gd name="T35" fmla="*/ 0 h 6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55" h="6044">
                    <a:moveTo>
                      <a:pt x="3028" y="0"/>
                    </a:moveTo>
                    <a:lnTo>
                      <a:pt x="3028" y="0"/>
                    </a:lnTo>
                    <a:cubicBezTo>
                      <a:pt x="1357" y="0"/>
                      <a:pt x="0" y="1350"/>
                      <a:pt x="0" y="3021"/>
                    </a:cubicBezTo>
                    <a:cubicBezTo>
                      <a:pt x="0" y="3409"/>
                      <a:pt x="79" y="3787"/>
                      <a:pt x="212" y="4128"/>
                    </a:cubicBezTo>
                    <a:cubicBezTo>
                      <a:pt x="239" y="4155"/>
                      <a:pt x="264" y="4190"/>
                      <a:pt x="285" y="4221"/>
                    </a:cubicBezTo>
                    <a:cubicBezTo>
                      <a:pt x="368" y="4253"/>
                      <a:pt x="425" y="4330"/>
                      <a:pt x="425" y="4418"/>
                    </a:cubicBezTo>
                    <a:cubicBezTo>
                      <a:pt x="425" y="4423"/>
                      <a:pt x="425" y="4423"/>
                      <a:pt x="425" y="4428"/>
                    </a:cubicBezTo>
                    <a:cubicBezTo>
                      <a:pt x="528" y="4438"/>
                      <a:pt x="606" y="4527"/>
                      <a:pt x="606" y="4630"/>
                    </a:cubicBezTo>
                    <a:cubicBezTo>
                      <a:pt x="606" y="4682"/>
                      <a:pt x="585" y="4729"/>
                      <a:pt x="560" y="4765"/>
                    </a:cubicBezTo>
                    <a:cubicBezTo>
                      <a:pt x="875" y="5220"/>
                      <a:pt x="1320" y="5577"/>
                      <a:pt x="1838" y="5799"/>
                    </a:cubicBezTo>
                    <a:cubicBezTo>
                      <a:pt x="2096" y="5541"/>
                      <a:pt x="2096" y="5541"/>
                      <a:pt x="2096" y="5541"/>
                    </a:cubicBezTo>
                    <a:cubicBezTo>
                      <a:pt x="2960" y="6043"/>
                      <a:pt x="2960" y="6043"/>
                      <a:pt x="2960" y="6043"/>
                    </a:cubicBezTo>
                    <a:cubicBezTo>
                      <a:pt x="2976" y="6043"/>
                      <a:pt x="2997" y="6043"/>
                      <a:pt x="3012" y="6043"/>
                    </a:cubicBezTo>
                    <a:cubicBezTo>
                      <a:pt x="3876" y="5541"/>
                      <a:pt x="3876" y="5541"/>
                      <a:pt x="3876" y="5541"/>
                    </a:cubicBezTo>
                    <a:cubicBezTo>
                      <a:pt x="4160" y="5826"/>
                      <a:pt x="4160" y="5826"/>
                      <a:pt x="4160" y="5826"/>
                    </a:cubicBezTo>
                    <a:cubicBezTo>
                      <a:pt x="5268" y="5381"/>
                      <a:pt x="6054" y="4288"/>
                      <a:pt x="6054" y="3021"/>
                    </a:cubicBezTo>
                    <a:lnTo>
                      <a:pt x="6054" y="3021"/>
                    </a:lnTo>
                    <a:cubicBezTo>
                      <a:pt x="6054" y="1350"/>
                      <a:pt x="4699" y="0"/>
                      <a:pt x="3028" y="0"/>
                    </a:cubicBezTo>
                  </a:path>
                </a:pathLst>
              </a:custGeom>
              <a:solidFill>
                <a:schemeClr val="accent3">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79" name="Freeform 38"/>
              <p:cNvSpPr>
                <a:spLocks noChangeArrowheads="1"/>
              </p:cNvSpPr>
              <p:nvPr/>
            </p:nvSpPr>
            <p:spPr bwMode="auto">
              <a:xfrm>
                <a:off x="10343406" y="8028172"/>
                <a:ext cx="225886" cy="366636"/>
              </a:xfrm>
              <a:custGeom>
                <a:avLst/>
                <a:gdLst>
                  <a:gd name="T0" fmla="*/ 0 w 395"/>
                  <a:gd name="T1" fmla="*/ 0 h 638"/>
                  <a:gd name="T2" fmla="*/ 0 w 395"/>
                  <a:gd name="T3" fmla="*/ 0 h 638"/>
                  <a:gd name="T4" fmla="*/ 348 w 395"/>
                  <a:gd name="T5" fmla="*/ 637 h 638"/>
                  <a:gd name="T6" fmla="*/ 394 w 395"/>
                  <a:gd name="T7" fmla="*/ 502 h 638"/>
                  <a:gd name="T8" fmla="*/ 213 w 395"/>
                  <a:gd name="T9" fmla="*/ 300 h 638"/>
                  <a:gd name="T10" fmla="*/ 213 w 395"/>
                  <a:gd name="T11" fmla="*/ 290 h 638"/>
                  <a:gd name="T12" fmla="*/ 73 w 395"/>
                  <a:gd name="T13" fmla="*/ 93 h 638"/>
                  <a:gd name="T14" fmla="*/ 0 w 395"/>
                  <a:gd name="T15" fmla="*/ 0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638">
                    <a:moveTo>
                      <a:pt x="0" y="0"/>
                    </a:moveTo>
                    <a:lnTo>
                      <a:pt x="0" y="0"/>
                    </a:lnTo>
                    <a:cubicBezTo>
                      <a:pt x="89" y="228"/>
                      <a:pt x="208" y="441"/>
                      <a:pt x="348" y="637"/>
                    </a:cubicBezTo>
                    <a:cubicBezTo>
                      <a:pt x="373" y="601"/>
                      <a:pt x="394" y="554"/>
                      <a:pt x="394" y="502"/>
                    </a:cubicBezTo>
                    <a:cubicBezTo>
                      <a:pt x="394" y="399"/>
                      <a:pt x="316" y="310"/>
                      <a:pt x="213" y="300"/>
                    </a:cubicBezTo>
                    <a:cubicBezTo>
                      <a:pt x="213" y="295"/>
                      <a:pt x="213" y="295"/>
                      <a:pt x="213" y="290"/>
                    </a:cubicBezTo>
                    <a:cubicBezTo>
                      <a:pt x="213" y="202"/>
                      <a:pt x="156" y="125"/>
                      <a:pt x="73" y="93"/>
                    </a:cubicBezTo>
                    <a:cubicBezTo>
                      <a:pt x="52" y="62"/>
                      <a:pt x="27" y="27"/>
                      <a:pt x="0" y="0"/>
                    </a:cubicBezTo>
                  </a:path>
                </a:pathLst>
              </a:custGeom>
              <a:solidFill>
                <a:srgbClr val="F5F4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0" name="Freeform 39"/>
              <p:cNvSpPr>
                <a:spLocks noChangeArrowheads="1"/>
              </p:cNvSpPr>
              <p:nvPr/>
            </p:nvSpPr>
            <p:spPr bwMode="auto">
              <a:xfrm>
                <a:off x="9878543" y="8836733"/>
                <a:ext cx="4098657" cy="2366764"/>
              </a:xfrm>
              <a:custGeom>
                <a:avLst/>
                <a:gdLst>
                  <a:gd name="T0" fmla="*/ 7135 w 7173"/>
                  <a:gd name="T1" fmla="*/ 3482 h 4145"/>
                  <a:gd name="T2" fmla="*/ 7135 w 7173"/>
                  <a:gd name="T3" fmla="*/ 3482 h 4145"/>
                  <a:gd name="T4" fmla="*/ 6338 w 7173"/>
                  <a:gd name="T5" fmla="*/ 4144 h 4145"/>
                  <a:gd name="T6" fmla="*/ 833 w 7173"/>
                  <a:gd name="T7" fmla="*/ 4144 h 4145"/>
                  <a:gd name="T8" fmla="*/ 36 w 7173"/>
                  <a:gd name="T9" fmla="*/ 3482 h 4145"/>
                  <a:gd name="T10" fmla="*/ 275 w 7173"/>
                  <a:gd name="T11" fmla="*/ 1334 h 4145"/>
                  <a:gd name="T12" fmla="*/ 1097 w 7173"/>
                  <a:gd name="T13" fmla="*/ 647 h 4145"/>
                  <a:gd name="T14" fmla="*/ 2365 w 7173"/>
                  <a:gd name="T15" fmla="*/ 331 h 4145"/>
                  <a:gd name="T16" fmla="*/ 2696 w 7173"/>
                  <a:gd name="T17" fmla="*/ 0 h 4145"/>
                  <a:gd name="T18" fmla="*/ 3586 w 7173"/>
                  <a:gd name="T19" fmla="*/ 517 h 4145"/>
                  <a:gd name="T20" fmla="*/ 4476 w 7173"/>
                  <a:gd name="T21" fmla="*/ 0 h 4145"/>
                  <a:gd name="T22" fmla="*/ 4802 w 7173"/>
                  <a:gd name="T23" fmla="*/ 331 h 4145"/>
                  <a:gd name="T24" fmla="*/ 6075 w 7173"/>
                  <a:gd name="T25" fmla="*/ 647 h 4145"/>
                  <a:gd name="T26" fmla="*/ 6898 w 7173"/>
                  <a:gd name="T27" fmla="*/ 1334 h 4145"/>
                  <a:gd name="T28" fmla="*/ 7135 w 7173"/>
                  <a:gd name="T2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73" h="4145">
                    <a:moveTo>
                      <a:pt x="7135" y="3482"/>
                    </a:moveTo>
                    <a:lnTo>
                      <a:pt x="7135" y="3482"/>
                    </a:lnTo>
                    <a:cubicBezTo>
                      <a:pt x="7172" y="3844"/>
                      <a:pt x="6815" y="4144"/>
                      <a:pt x="6338" y="4144"/>
                    </a:cubicBezTo>
                    <a:cubicBezTo>
                      <a:pt x="833" y="4144"/>
                      <a:pt x="833" y="4144"/>
                      <a:pt x="833" y="4144"/>
                    </a:cubicBezTo>
                    <a:cubicBezTo>
                      <a:pt x="358" y="4144"/>
                      <a:pt x="0" y="3844"/>
                      <a:pt x="36" y="3482"/>
                    </a:cubicBezTo>
                    <a:cubicBezTo>
                      <a:pt x="275" y="1334"/>
                      <a:pt x="275" y="1334"/>
                      <a:pt x="275" y="1334"/>
                    </a:cubicBezTo>
                    <a:cubicBezTo>
                      <a:pt x="306" y="1024"/>
                      <a:pt x="683" y="739"/>
                      <a:pt x="1097" y="647"/>
                    </a:cubicBezTo>
                    <a:cubicBezTo>
                      <a:pt x="1330" y="589"/>
                      <a:pt x="1992" y="419"/>
                      <a:pt x="2365" y="331"/>
                    </a:cubicBezTo>
                    <a:cubicBezTo>
                      <a:pt x="2696" y="0"/>
                      <a:pt x="2696" y="0"/>
                      <a:pt x="2696" y="0"/>
                    </a:cubicBezTo>
                    <a:cubicBezTo>
                      <a:pt x="3586" y="517"/>
                      <a:pt x="3586" y="517"/>
                      <a:pt x="3586" y="517"/>
                    </a:cubicBezTo>
                    <a:cubicBezTo>
                      <a:pt x="4476" y="0"/>
                      <a:pt x="4476" y="0"/>
                      <a:pt x="4476" y="0"/>
                    </a:cubicBezTo>
                    <a:cubicBezTo>
                      <a:pt x="4802" y="331"/>
                      <a:pt x="4802" y="331"/>
                      <a:pt x="4802" y="331"/>
                    </a:cubicBezTo>
                    <a:cubicBezTo>
                      <a:pt x="4802" y="331"/>
                      <a:pt x="5842" y="589"/>
                      <a:pt x="6075" y="647"/>
                    </a:cubicBezTo>
                    <a:cubicBezTo>
                      <a:pt x="6489" y="739"/>
                      <a:pt x="6867" y="1024"/>
                      <a:pt x="6898" y="1334"/>
                    </a:cubicBezTo>
                    <a:cubicBezTo>
                      <a:pt x="7135" y="3482"/>
                      <a:pt x="7135" y="3482"/>
                      <a:pt x="7135" y="3482"/>
                    </a:cubicBez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1" name="Freeform 40"/>
              <p:cNvSpPr>
                <a:spLocks noChangeArrowheads="1"/>
              </p:cNvSpPr>
              <p:nvPr/>
            </p:nvSpPr>
            <p:spPr bwMode="auto">
              <a:xfrm>
                <a:off x="11927873" y="8836733"/>
                <a:ext cx="2049329" cy="2366764"/>
              </a:xfrm>
              <a:custGeom>
                <a:avLst/>
                <a:gdLst>
                  <a:gd name="T0" fmla="*/ 3549 w 3587"/>
                  <a:gd name="T1" fmla="*/ 3482 h 4145"/>
                  <a:gd name="T2" fmla="*/ 3549 w 3587"/>
                  <a:gd name="T3" fmla="*/ 3482 h 4145"/>
                  <a:gd name="T4" fmla="*/ 3312 w 3587"/>
                  <a:gd name="T5" fmla="*/ 1334 h 4145"/>
                  <a:gd name="T6" fmla="*/ 2489 w 3587"/>
                  <a:gd name="T7" fmla="*/ 647 h 4145"/>
                  <a:gd name="T8" fmla="*/ 1216 w 3587"/>
                  <a:gd name="T9" fmla="*/ 331 h 4145"/>
                  <a:gd name="T10" fmla="*/ 890 w 3587"/>
                  <a:gd name="T11" fmla="*/ 0 h 4145"/>
                  <a:gd name="T12" fmla="*/ 0 w 3587"/>
                  <a:gd name="T13" fmla="*/ 517 h 4145"/>
                  <a:gd name="T14" fmla="*/ 5 w 3587"/>
                  <a:gd name="T15" fmla="*/ 4144 h 4145"/>
                  <a:gd name="T16" fmla="*/ 2752 w 3587"/>
                  <a:gd name="T17" fmla="*/ 4144 h 4145"/>
                  <a:gd name="T18" fmla="*/ 3549 w 3587"/>
                  <a:gd name="T1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4145">
                    <a:moveTo>
                      <a:pt x="3549" y="3482"/>
                    </a:moveTo>
                    <a:lnTo>
                      <a:pt x="3549" y="3482"/>
                    </a:lnTo>
                    <a:cubicBezTo>
                      <a:pt x="3312" y="1334"/>
                      <a:pt x="3312" y="1334"/>
                      <a:pt x="3312" y="1334"/>
                    </a:cubicBezTo>
                    <a:cubicBezTo>
                      <a:pt x="3281" y="1024"/>
                      <a:pt x="2903" y="739"/>
                      <a:pt x="2489" y="647"/>
                    </a:cubicBezTo>
                    <a:cubicBezTo>
                      <a:pt x="2209" y="579"/>
                      <a:pt x="1216" y="331"/>
                      <a:pt x="1216" y="331"/>
                    </a:cubicBezTo>
                    <a:cubicBezTo>
                      <a:pt x="890" y="0"/>
                      <a:pt x="890" y="0"/>
                      <a:pt x="890" y="0"/>
                    </a:cubicBezTo>
                    <a:cubicBezTo>
                      <a:pt x="0" y="517"/>
                      <a:pt x="0" y="517"/>
                      <a:pt x="0" y="517"/>
                    </a:cubicBezTo>
                    <a:cubicBezTo>
                      <a:pt x="5" y="4144"/>
                      <a:pt x="5" y="4144"/>
                      <a:pt x="5" y="4144"/>
                    </a:cubicBezTo>
                    <a:cubicBezTo>
                      <a:pt x="2752" y="4144"/>
                      <a:pt x="2752" y="4144"/>
                      <a:pt x="2752" y="4144"/>
                    </a:cubicBezTo>
                    <a:cubicBezTo>
                      <a:pt x="3229" y="4144"/>
                      <a:pt x="3586" y="3844"/>
                      <a:pt x="3549" y="3482"/>
                    </a:cubicBezTo>
                  </a:path>
                </a:pathLst>
              </a:custGeom>
              <a:solidFill>
                <a:srgbClr val="E2E1E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2" name="Freeform 41"/>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3" name="Freeform 42"/>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4" name="Freeform 43"/>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5" name="Freeform 44"/>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6" name="Freeform 45"/>
              <p:cNvSpPr>
                <a:spLocks noChangeArrowheads="1"/>
              </p:cNvSpPr>
              <p:nvPr/>
            </p:nvSpPr>
            <p:spPr bwMode="auto">
              <a:xfrm>
                <a:off x="11927873" y="9023326"/>
                <a:ext cx="697296" cy="556500"/>
              </a:xfrm>
              <a:custGeom>
                <a:avLst/>
                <a:gdLst>
                  <a:gd name="T0" fmla="*/ 1222 w 1223"/>
                  <a:gd name="T1" fmla="*/ 0 h 969"/>
                  <a:gd name="T2" fmla="*/ 1222 w 1223"/>
                  <a:gd name="T3" fmla="*/ 0 h 969"/>
                  <a:gd name="T4" fmla="*/ 0 w 1223"/>
                  <a:gd name="T5" fmla="*/ 186 h 969"/>
                  <a:gd name="T6" fmla="*/ 0 w 1223"/>
                  <a:gd name="T7" fmla="*/ 585 h 969"/>
                  <a:gd name="T8" fmla="*/ 383 w 1223"/>
                  <a:gd name="T9" fmla="*/ 968 h 969"/>
                  <a:gd name="T10" fmla="*/ 388 w 1223"/>
                  <a:gd name="T11" fmla="*/ 968 h 969"/>
                  <a:gd name="T12" fmla="*/ 1222 w 1223"/>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1223" h="969">
                    <a:moveTo>
                      <a:pt x="1222" y="0"/>
                    </a:moveTo>
                    <a:lnTo>
                      <a:pt x="1222" y="0"/>
                    </a:lnTo>
                    <a:cubicBezTo>
                      <a:pt x="0" y="186"/>
                      <a:pt x="0" y="186"/>
                      <a:pt x="0" y="186"/>
                    </a:cubicBezTo>
                    <a:cubicBezTo>
                      <a:pt x="0" y="585"/>
                      <a:pt x="0" y="585"/>
                      <a:pt x="0" y="585"/>
                    </a:cubicBezTo>
                    <a:cubicBezTo>
                      <a:pt x="383" y="968"/>
                      <a:pt x="383" y="968"/>
                      <a:pt x="383" y="968"/>
                    </a:cubicBezTo>
                    <a:cubicBezTo>
                      <a:pt x="388" y="968"/>
                      <a:pt x="388" y="968"/>
                      <a:pt x="388" y="968"/>
                    </a:cubicBezTo>
                    <a:cubicBezTo>
                      <a:pt x="1222" y="0"/>
                      <a:pt x="1222" y="0"/>
                      <a:pt x="1222" y="0"/>
                    </a:cubicBezTo>
                  </a:path>
                </a:pathLst>
              </a:custGeom>
              <a:solidFill>
                <a:srgbClr val="C0BE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7" name="Freeform 46"/>
              <p:cNvSpPr>
                <a:spLocks noChangeArrowheads="1"/>
              </p:cNvSpPr>
              <p:nvPr/>
            </p:nvSpPr>
            <p:spPr bwMode="auto">
              <a:xfrm>
                <a:off x="11230578" y="8836733"/>
                <a:ext cx="697295" cy="625245"/>
              </a:xfrm>
              <a:custGeom>
                <a:avLst/>
                <a:gdLst>
                  <a:gd name="T0" fmla="*/ 864 w 1222"/>
                  <a:gd name="T1" fmla="*/ 1091 h 1092"/>
                  <a:gd name="T2" fmla="*/ 0 w 1222"/>
                  <a:gd name="T3" fmla="*/ 331 h 1092"/>
                  <a:gd name="T4" fmla="*/ 331 w 1222"/>
                  <a:gd name="T5" fmla="*/ 0 h 1092"/>
                  <a:gd name="T6" fmla="*/ 1221 w 1222"/>
                  <a:gd name="T7" fmla="*/ 517 h 1092"/>
                  <a:gd name="T8" fmla="*/ 864 w 1222"/>
                  <a:gd name="T9" fmla="*/ 1091 h 1092"/>
                </a:gdLst>
                <a:ahLst/>
                <a:cxnLst>
                  <a:cxn ang="0">
                    <a:pos x="T0" y="T1"/>
                  </a:cxn>
                  <a:cxn ang="0">
                    <a:pos x="T2" y="T3"/>
                  </a:cxn>
                  <a:cxn ang="0">
                    <a:pos x="T4" y="T5"/>
                  </a:cxn>
                  <a:cxn ang="0">
                    <a:pos x="T6" y="T7"/>
                  </a:cxn>
                  <a:cxn ang="0">
                    <a:pos x="T8" y="T9"/>
                  </a:cxn>
                </a:cxnLst>
                <a:rect l="0" t="0" r="r" b="b"/>
                <a:pathLst>
                  <a:path w="1222" h="1092">
                    <a:moveTo>
                      <a:pt x="864" y="1091"/>
                    </a:moveTo>
                    <a:lnTo>
                      <a:pt x="0" y="331"/>
                    </a:lnTo>
                    <a:lnTo>
                      <a:pt x="331" y="0"/>
                    </a:lnTo>
                    <a:lnTo>
                      <a:pt x="1221" y="517"/>
                    </a:lnTo>
                    <a:lnTo>
                      <a:pt x="864" y="109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8" name="Freeform 47"/>
              <p:cNvSpPr>
                <a:spLocks noChangeArrowheads="1"/>
              </p:cNvSpPr>
              <p:nvPr/>
            </p:nvSpPr>
            <p:spPr bwMode="auto">
              <a:xfrm>
                <a:off x="11927873" y="8836733"/>
                <a:ext cx="694023" cy="625245"/>
              </a:xfrm>
              <a:custGeom>
                <a:avLst/>
                <a:gdLst>
                  <a:gd name="T0" fmla="*/ 352 w 1217"/>
                  <a:gd name="T1" fmla="*/ 1091 h 1092"/>
                  <a:gd name="T2" fmla="*/ 1216 w 1217"/>
                  <a:gd name="T3" fmla="*/ 331 h 1092"/>
                  <a:gd name="T4" fmla="*/ 890 w 1217"/>
                  <a:gd name="T5" fmla="*/ 0 h 1092"/>
                  <a:gd name="T6" fmla="*/ 0 w 1217"/>
                  <a:gd name="T7" fmla="*/ 517 h 1092"/>
                  <a:gd name="T8" fmla="*/ 352 w 1217"/>
                  <a:gd name="T9" fmla="*/ 1091 h 1092"/>
                </a:gdLst>
                <a:ahLst/>
                <a:cxnLst>
                  <a:cxn ang="0">
                    <a:pos x="T0" y="T1"/>
                  </a:cxn>
                  <a:cxn ang="0">
                    <a:pos x="T2" y="T3"/>
                  </a:cxn>
                  <a:cxn ang="0">
                    <a:pos x="T4" y="T5"/>
                  </a:cxn>
                  <a:cxn ang="0">
                    <a:pos x="T6" y="T7"/>
                  </a:cxn>
                  <a:cxn ang="0">
                    <a:pos x="T8" y="T9"/>
                  </a:cxn>
                </a:cxnLst>
                <a:rect l="0" t="0" r="r" b="b"/>
                <a:pathLst>
                  <a:path w="1217" h="1092">
                    <a:moveTo>
                      <a:pt x="352" y="1091"/>
                    </a:moveTo>
                    <a:lnTo>
                      <a:pt x="1216" y="331"/>
                    </a:lnTo>
                    <a:lnTo>
                      <a:pt x="890" y="0"/>
                    </a:lnTo>
                    <a:lnTo>
                      <a:pt x="0" y="517"/>
                    </a:lnTo>
                    <a:lnTo>
                      <a:pt x="352" y="1091"/>
                    </a:ln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89" name="Freeform 48"/>
              <p:cNvSpPr>
                <a:spLocks noChangeArrowheads="1"/>
              </p:cNvSpPr>
              <p:nvPr/>
            </p:nvSpPr>
            <p:spPr bwMode="auto">
              <a:xfrm>
                <a:off x="11734725" y="9288481"/>
                <a:ext cx="386295" cy="314258"/>
              </a:xfrm>
              <a:custGeom>
                <a:avLst/>
                <a:gdLst>
                  <a:gd name="T0" fmla="*/ 166 w 673"/>
                  <a:gd name="T1" fmla="*/ 549 h 550"/>
                  <a:gd name="T2" fmla="*/ 0 w 673"/>
                  <a:gd name="T3" fmla="*/ 275 h 550"/>
                  <a:gd name="T4" fmla="*/ 166 w 673"/>
                  <a:gd name="T5" fmla="*/ 0 h 550"/>
                  <a:gd name="T6" fmla="*/ 501 w 673"/>
                  <a:gd name="T7" fmla="*/ 0 h 550"/>
                  <a:gd name="T8" fmla="*/ 672 w 673"/>
                  <a:gd name="T9" fmla="*/ 275 h 550"/>
                  <a:gd name="T10" fmla="*/ 501 w 673"/>
                  <a:gd name="T11" fmla="*/ 549 h 550"/>
                  <a:gd name="T12" fmla="*/ 166 w 673"/>
                  <a:gd name="T13" fmla="*/ 549 h 550"/>
                </a:gdLst>
                <a:ahLst/>
                <a:cxnLst>
                  <a:cxn ang="0">
                    <a:pos x="T0" y="T1"/>
                  </a:cxn>
                  <a:cxn ang="0">
                    <a:pos x="T2" y="T3"/>
                  </a:cxn>
                  <a:cxn ang="0">
                    <a:pos x="T4" y="T5"/>
                  </a:cxn>
                  <a:cxn ang="0">
                    <a:pos x="T6" y="T7"/>
                  </a:cxn>
                  <a:cxn ang="0">
                    <a:pos x="T8" y="T9"/>
                  </a:cxn>
                  <a:cxn ang="0">
                    <a:pos x="T10" y="T11"/>
                  </a:cxn>
                  <a:cxn ang="0">
                    <a:pos x="T12" y="T13"/>
                  </a:cxn>
                </a:cxnLst>
                <a:rect l="0" t="0" r="r" b="b"/>
                <a:pathLst>
                  <a:path w="673" h="550">
                    <a:moveTo>
                      <a:pt x="166" y="549"/>
                    </a:moveTo>
                    <a:lnTo>
                      <a:pt x="0" y="275"/>
                    </a:lnTo>
                    <a:lnTo>
                      <a:pt x="166" y="0"/>
                    </a:lnTo>
                    <a:lnTo>
                      <a:pt x="501" y="0"/>
                    </a:lnTo>
                    <a:lnTo>
                      <a:pt x="672" y="275"/>
                    </a:lnTo>
                    <a:lnTo>
                      <a:pt x="501" y="549"/>
                    </a:lnTo>
                    <a:lnTo>
                      <a:pt x="166" y="549"/>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0" name="Freeform 49"/>
              <p:cNvSpPr>
                <a:spLocks noChangeArrowheads="1"/>
              </p:cNvSpPr>
              <p:nvPr/>
            </p:nvSpPr>
            <p:spPr bwMode="auto">
              <a:xfrm>
                <a:off x="11931146" y="9288481"/>
                <a:ext cx="186600" cy="314258"/>
              </a:xfrm>
              <a:custGeom>
                <a:avLst/>
                <a:gdLst>
                  <a:gd name="T0" fmla="*/ 160 w 327"/>
                  <a:gd name="T1" fmla="*/ 0 h 550"/>
                  <a:gd name="T2" fmla="*/ 0 w 327"/>
                  <a:gd name="T3" fmla="*/ 0 h 550"/>
                  <a:gd name="T4" fmla="*/ 0 w 327"/>
                  <a:gd name="T5" fmla="*/ 549 h 550"/>
                  <a:gd name="T6" fmla="*/ 160 w 327"/>
                  <a:gd name="T7" fmla="*/ 549 h 550"/>
                  <a:gd name="T8" fmla="*/ 326 w 327"/>
                  <a:gd name="T9" fmla="*/ 275 h 550"/>
                  <a:gd name="T10" fmla="*/ 160 w 327"/>
                  <a:gd name="T11" fmla="*/ 0 h 550"/>
                </a:gdLst>
                <a:ahLst/>
                <a:cxnLst>
                  <a:cxn ang="0">
                    <a:pos x="T0" y="T1"/>
                  </a:cxn>
                  <a:cxn ang="0">
                    <a:pos x="T2" y="T3"/>
                  </a:cxn>
                  <a:cxn ang="0">
                    <a:pos x="T4" y="T5"/>
                  </a:cxn>
                  <a:cxn ang="0">
                    <a:pos x="T6" y="T7"/>
                  </a:cxn>
                  <a:cxn ang="0">
                    <a:pos x="T8" y="T9"/>
                  </a:cxn>
                  <a:cxn ang="0">
                    <a:pos x="T10" y="T11"/>
                  </a:cxn>
                </a:cxnLst>
                <a:rect l="0" t="0" r="r" b="b"/>
                <a:pathLst>
                  <a:path w="327" h="550">
                    <a:moveTo>
                      <a:pt x="160" y="0"/>
                    </a:moveTo>
                    <a:lnTo>
                      <a:pt x="0" y="0"/>
                    </a:lnTo>
                    <a:lnTo>
                      <a:pt x="0" y="549"/>
                    </a:lnTo>
                    <a:lnTo>
                      <a:pt x="160" y="549"/>
                    </a:lnTo>
                    <a:lnTo>
                      <a:pt x="326" y="275"/>
                    </a:lnTo>
                    <a:lnTo>
                      <a:pt x="160" y="0"/>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1" name="Freeform 50"/>
              <p:cNvSpPr>
                <a:spLocks noChangeArrowheads="1"/>
              </p:cNvSpPr>
              <p:nvPr/>
            </p:nvSpPr>
            <p:spPr bwMode="auto">
              <a:xfrm>
                <a:off x="11744546" y="9602740"/>
                <a:ext cx="363380" cy="1604031"/>
              </a:xfrm>
              <a:custGeom>
                <a:avLst/>
                <a:gdLst>
                  <a:gd name="T0" fmla="*/ 636 w 637"/>
                  <a:gd name="T1" fmla="*/ 2810 h 2811"/>
                  <a:gd name="T2" fmla="*/ 485 w 637"/>
                  <a:gd name="T3" fmla="*/ 0 h 2811"/>
                  <a:gd name="T4" fmla="*/ 150 w 637"/>
                  <a:gd name="T5" fmla="*/ 0 h 2811"/>
                  <a:gd name="T6" fmla="*/ 0 w 637"/>
                  <a:gd name="T7" fmla="*/ 2810 h 2811"/>
                  <a:gd name="T8" fmla="*/ 636 w 637"/>
                  <a:gd name="T9" fmla="*/ 2810 h 2811"/>
                </a:gdLst>
                <a:ahLst/>
                <a:cxnLst>
                  <a:cxn ang="0">
                    <a:pos x="T0" y="T1"/>
                  </a:cxn>
                  <a:cxn ang="0">
                    <a:pos x="T2" y="T3"/>
                  </a:cxn>
                  <a:cxn ang="0">
                    <a:pos x="T4" y="T5"/>
                  </a:cxn>
                  <a:cxn ang="0">
                    <a:pos x="T6" y="T7"/>
                  </a:cxn>
                  <a:cxn ang="0">
                    <a:pos x="T8" y="T9"/>
                  </a:cxn>
                </a:cxnLst>
                <a:rect l="0" t="0" r="r" b="b"/>
                <a:pathLst>
                  <a:path w="637" h="2811">
                    <a:moveTo>
                      <a:pt x="636" y="2810"/>
                    </a:moveTo>
                    <a:lnTo>
                      <a:pt x="485" y="0"/>
                    </a:lnTo>
                    <a:lnTo>
                      <a:pt x="150" y="0"/>
                    </a:lnTo>
                    <a:lnTo>
                      <a:pt x="0" y="2810"/>
                    </a:lnTo>
                    <a:lnTo>
                      <a:pt x="636" y="2810"/>
                    </a:lnTo>
                  </a:path>
                </a:pathLst>
              </a:custGeom>
              <a:solidFill>
                <a:srgbClr val="2323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2" name="Freeform 51"/>
              <p:cNvSpPr>
                <a:spLocks noChangeArrowheads="1"/>
              </p:cNvSpPr>
              <p:nvPr/>
            </p:nvSpPr>
            <p:spPr bwMode="auto">
              <a:xfrm>
                <a:off x="11931146" y="9602740"/>
                <a:ext cx="176780" cy="1604031"/>
              </a:xfrm>
              <a:custGeom>
                <a:avLst/>
                <a:gdLst>
                  <a:gd name="T0" fmla="*/ 0 w 312"/>
                  <a:gd name="T1" fmla="*/ 2810 h 2811"/>
                  <a:gd name="T2" fmla="*/ 311 w 312"/>
                  <a:gd name="T3" fmla="*/ 2810 h 2811"/>
                  <a:gd name="T4" fmla="*/ 160 w 312"/>
                  <a:gd name="T5" fmla="*/ 0 h 2811"/>
                  <a:gd name="T6" fmla="*/ 0 w 312"/>
                  <a:gd name="T7" fmla="*/ 0 h 2811"/>
                  <a:gd name="T8" fmla="*/ 0 w 312"/>
                  <a:gd name="T9" fmla="*/ 2810 h 2811"/>
                </a:gdLst>
                <a:ahLst/>
                <a:cxnLst>
                  <a:cxn ang="0">
                    <a:pos x="T0" y="T1"/>
                  </a:cxn>
                  <a:cxn ang="0">
                    <a:pos x="T2" y="T3"/>
                  </a:cxn>
                  <a:cxn ang="0">
                    <a:pos x="T4" y="T5"/>
                  </a:cxn>
                  <a:cxn ang="0">
                    <a:pos x="T6" y="T7"/>
                  </a:cxn>
                  <a:cxn ang="0">
                    <a:pos x="T8" y="T9"/>
                  </a:cxn>
                </a:cxnLst>
                <a:rect l="0" t="0" r="r" b="b"/>
                <a:pathLst>
                  <a:path w="312" h="2811">
                    <a:moveTo>
                      <a:pt x="0" y="2810"/>
                    </a:moveTo>
                    <a:lnTo>
                      <a:pt x="311" y="2810"/>
                    </a:lnTo>
                    <a:lnTo>
                      <a:pt x="160" y="0"/>
                    </a:lnTo>
                    <a:lnTo>
                      <a:pt x="0" y="0"/>
                    </a:lnTo>
                    <a:lnTo>
                      <a:pt x="0" y="2810"/>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3" name="Freeform 52"/>
              <p:cNvSpPr>
                <a:spLocks noChangeArrowheads="1"/>
              </p:cNvSpPr>
              <p:nvPr/>
            </p:nvSpPr>
            <p:spPr bwMode="auto">
              <a:xfrm>
                <a:off x="9829438" y="9013505"/>
                <a:ext cx="2098432" cy="2203086"/>
              </a:xfrm>
              <a:custGeom>
                <a:avLst/>
                <a:gdLst>
                  <a:gd name="T0" fmla="*/ 3673 w 3674"/>
                  <a:gd name="T1" fmla="*/ 3855 h 3856"/>
                  <a:gd name="T2" fmla="*/ 3673 w 3674"/>
                  <a:gd name="T3" fmla="*/ 3855 h 3856"/>
                  <a:gd name="T4" fmla="*/ 3673 w 3674"/>
                  <a:gd name="T5" fmla="*/ 3855 h 3856"/>
                  <a:gd name="T6" fmla="*/ 3673 w 3674"/>
                  <a:gd name="T7" fmla="*/ 3757 h 3856"/>
                  <a:gd name="T8" fmla="*/ 3673 w 3674"/>
                  <a:gd name="T9" fmla="*/ 3767 h 3856"/>
                  <a:gd name="T10" fmla="*/ 2473 w 3674"/>
                  <a:gd name="T11" fmla="*/ 11 h 3856"/>
                  <a:gd name="T12" fmla="*/ 2452 w 3674"/>
                  <a:gd name="T13" fmla="*/ 0 h 3856"/>
                  <a:gd name="T14" fmla="*/ 2447 w 3674"/>
                  <a:gd name="T15" fmla="*/ 0 h 3856"/>
                  <a:gd name="T16" fmla="*/ 1831 w 3674"/>
                  <a:gd name="T17" fmla="*/ 156 h 3856"/>
                  <a:gd name="T18" fmla="*/ 1180 w 3674"/>
                  <a:gd name="T19" fmla="*/ 316 h 3856"/>
                  <a:gd name="T20" fmla="*/ 341 w 3674"/>
                  <a:gd name="T21" fmla="*/ 1020 h 3856"/>
                  <a:gd name="T22" fmla="*/ 0 w 3674"/>
                  <a:gd name="T23" fmla="*/ 3855 h 3856"/>
                  <a:gd name="T24" fmla="*/ 3673 w 3674"/>
                  <a:gd name="T25"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4" h="3856">
                    <a:moveTo>
                      <a:pt x="3673" y="3855"/>
                    </a:moveTo>
                    <a:lnTo>
                      <a:pt x="3673" y="3855"/>
                    </a:lnTo>
                    <a:lnTo>
                      <a:pt x="3673" y="3855"/>
                    </a:lnTo>
                    <a:cubicBezTo>
                      <a:pt x="3673" y="3757"/>
                      <a:pt x="3673" y="3757"/>
                      <a:pt x="3673" y="3757"/>
                    </a:cubicBezTo>
                    <a:cubicBezTo>
                      <a:pt x="3673" y="3767"/>
                      <a:pt x="3673" y="3767"/>
                      <a:pt x="3673" y="3767"/>
                    </a:cubicBezTo>
                    <a:cubicBezTo>
                      <a:pt x="2473" y="11"/>
                      <a:pt x="2473" y="11"/>
                      <a:pt x="2473" y="11"/>
                    </a:cubicBezTo>
                    <a:cubicBezTo>
                      <a:pt x="2468" y="6"/>
                      <a:pt x="2462" y="0"/>
                      <a:pt x="2452" y="0"/>
                    </a:cubicBezTo>
                    <a:cubicBezTo>
                      <a:pt x="2452" y="0"/>
                      <a:pt x="2452" y="0"/>
                      <a:pt x="2447" y="0"/>
                    </a:cubicBezTo>
                    <a:cubicBezTo>
                      <a:pt x="2281" y="42"/>
                      <a:pt x="2054" y="98"/>
                      <a:pt x="1831" y="156"/>
                    </a:cubicBezTo>
                    <a:cubicBezTo>
                      <a:pt x="1562" y="223"/>
                      <a:pt x="1309" y="285"/>
                      <a:pt x="1180" y="316"/>
                    </a:cubicBezTo>
                    <a:cubicBezTo>
                      <a:pt x="729" y="419"/>
                      <a:pt x="372" y="725"/>
                      <a:pt x="341" y="1020"/>
                    </a:cubicBezTo>
                    <a:cubicBezTo>
                      <a:pt x="0" y="3855"/>
                      <a:pt x="0" y="3855"/>
                      <a:pt x="0" y="3855"/>
                    </a:cubicBezTo>
                    <a:lnTo>
                      <a:pt x="3673" y="385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4" name="Freeform 53"/>
              <p:cNvSpPr>
                <a:spLocks noChangeArrowheads="1"/>
              </p:cNvSpPr>
              <p:nvPr/>
            </p:nvSpPr>
            <p:spPr bwMode="auto">
              <a:xfrm>
                <a:off x="11931146" y="9013505"/>
                <a:ext cx="2095159" cy="2203086"/>
              </a:xfrm>
              <a:custGeom>
                <a:avLst/>
                <a:gdLst>
                  <a:gd name="T0" fmla="*/ 3663 w 3664"/>
                  <a:gd name="T1" fmla="*/ 3855 h 3856"/>
                  <a:gd name="T2" fmla="*/ 3663 w 3664"/>
                  <a:gd name="T3" fmla="*/ 3855 h 3856"/>
                  <a:gd name="T4" fmla="*/ 3321 w 3664"/>
                  <a:gd name="T5" fmla="*/ 1024 h 3856"/>
                  <a:gd name="T6" fmla="*/ 2483 w 3664"/>
                  <a:gd name="T7" fmla="*/ 316 h 3856"/>
                  <a:gd name="T8" fmla="*/ 1211 w 3664"/>
                  <a:gd name="T9" fmla="*/ 0 h 3856"/>
                  <a:gd name="T10" fmla="*/ 1205 w 3664"/>
                  <a:gd name="T11" fmla="*/ 0 h 3856"/>
                  <a:gd name="T12" fmla="*/ 1190 w 3664"/>
                  <a:gd name="T13" fmla="*/ 11 h 3856"/>
                  <a:gd name="T14" fmla="*/ 0 w 3664"/>
                  <a:gd name="T15" fmla="*/ 3736 h 3856"/>
                  <a:gd name="T16" fmla="*/ 0 w 3664"/>
                  <a:gd name="T17" fmla="*/ 3855 h 3856"/>
                  <a:gd name="T18" fmla="*/ 0 w 3664"/>
                  <a:gd name="T19" fmla="*/ 3855 h 3856"/>
                  <a:gd name="T20" fmla="*/ 3663 w 3664"/>
                  <a:gd name="T21"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4" h="3856">
                    <a:moveTo>
                      <a:pt x="3663" y="3855"/>
                    </a:moveTo>
                    <a:lnTo>
                      <a:pt x="3663" y="3855"/>
                    </a:lnTo>
                    <a:cubicBezTo>
                      <a:pt x="3321" y="1024"/>
                      <a:pt x="3321" y="1024"/>
                      <a:pt x="3321" y="1024"/>
                    </a:cubicBezTo>
                    <a:cubicBezTo>
                      <a:pt x="3290" y="725"/>
                      <a:pt x="2933" y="419"/>
                      <a:pt x="2483" y="316"/>
                    </a:cubicBezTo>
                    <a:cubicBezTo>
                      <a:pt x="2250" y="259"/>
                      <a:pt x="1221" y="0"/>
                      <a:pt x="1211" y="0"/>
                    </a:cubicBezTo>
                    <a:cubicBezTo>
                      <a:pt x="1211" y="0"/>
                      <a:pt x="1211" y="0"/>
                      <a:pt x="1205" y="0"/>
                    </a:cubicBezTo>
                    <a:cubicBezTo>
                      <a:pt x="1200" y="0"/>
                      <a:pt x="1190" y="6"/>
                      <a:pt x="1190" y="11"/>
                    </a:cubicBezTo>
                    <a:cubicBezTo>
                      <a:pt x="0" y="3736"/>
                      <a:pt x="0" y="3736"/>
                      <a:pt x="0" y="3736"/>
                    </a:cubicBezTo>
                    <a:cubicBezTo>
                      <a:pt x="0" y="3855"/>
                      <a:pt x="0" y="3855"/>
                      <a:pt x="0" y="3855"/>
                    </a:cubicBezTo>
                    <a:lnTo>
                      <a:pt x="0" y="3855"/>
                    </a:lnTo>
                    <a:lnTo>
                      <a:pt x="3663" y="385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grpSp>
            <p:nvGrpSpPr>
              <p:cNvPr id="95" name="Group 94"/>
              <p:cNvGrpSpPr/>
              <p:nvPr/>
            </p:nvGrpSpPr>
            <p:grpSpPr>
              <a:xfrm>
                <a:off x="10991597" y="9013505"/>
                <a:ext cx="1866003" cy="2203086"/>
                <a:chOff x="11003802" y="9090394"/>
                <a:chExt cx="2412373" cy="2848155"/>
              </a:xfrm>
              <a:solidFill>
                <a:schemeClr val="tx2"/>
              </a:solidFill>
            </p:grpSpPr>
            <p:sp>
              <p:nvSpPr>
                <p:cNvPr id="120" name="Freeform 54"/>
                <p:cNvSpPr>
                  <a:spLocks noChangeArrowheads="1"/>
                </p:cNvSpPr>
                <p:nvPr/>
              </p:nvSpPr>
              <p:spPr bwMode="auto">
                <a:xfrm>
                  <a:off x="11003802" y="9090394"/>
                  <a:ext cx="1210419" cy="2848155"/>
                </a:xfrm>
                <a:custGeom>
                  <a:avLst/>
                  <a:gdLst>
                    <a:gd name="T0" fmla="*/ 1640 w 1641"/>
                    <a:gd name="T1" fmla="*/ 3767 h 3856"/>
                    <a:gd name="T2" fmla="*/ 1640 w 1641"/>
                    <a:gd name="T3" fmla="*/ 3767 h 3856"/>
                    <a:gd name="T4" fmla="*/ 440 w 1641"/>
                    <a:gd name="T5" fmla="*/ 11 h 3856"/>
                    <a:gd name="T6" fmla="*/ 419 w 1641"/>
                    <a:gd name="T7" fmla="*/ 0 h 3856"/>
                    <a:gd name="T8" fmla="*/ 414 w 1641"/>
                    <a:gd name="T9" fmla="*/ 0 h 3856"/>
                    <a:gd name="T10" fmla="*/ 83 w 1641"/>
                    <a:gd name="T11" fmla="*/ 83 h 3856"/>
                    <a:gd name="T12" fmla="*/ 0 w 1641"/>
                    <a:gd name="T13" fmla="*/ 658 h 3856"/>
                    <a:gd name="T14" fmla="*/ 275 w 1641"/>
                    <a:gd name="T15" fmla="*/ 932 h 3856"/>
                    <a:gd name="T16" fmla="*/ 57 w 1641"/>
                    <a:gd name="T17" fmla="*/ 1149 h 3856"/>
                    <a:gd name="T18" fmla="*/ 1262 w 1641"/>
                    <a:gd name="T19" fmla="*/ 3855 h 3856"/>
                    <a:gd name="T20" fmla="*/ 1640 w 1641"/>
                    <a:gd name="T21" fmla="*/ 3855 h 3856"/>
                    <a:gd name="T22" fmla="*/ 1640 w 1641"/>
                    <a:gd name="T23" fmla="*/ 376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1" h="3856">
                      <a:moveTo>
                        <a:pt x="1640" y="3767"/>
                      </a:moveTo>
                      <a:lnTo>
                        <a:pt x="1640" y="3767"/>
                      </a:lnTo>
                      <a:cubicBezTo>
                        <a:pt x="440" y="11"/>
                        <a:pt x="440" y="11"/>
                        <a:pt x="440" y="11"/>
                      </a:cubicBezTo>
                      <a:cubicBezTo>
                        <a:pt x="435" y="6"/>
                        <a:pt x="429" y="0"/>
                        <a:pt x="419" y="0"/>
                      </a:cubicBezTo>
                      <a:cubicBezTo>
                        <a:pt x="419" y="0"/>
                        <a:pt x="419" y="0"/>
                        <a:pt x="414" y="0"/>
                      </a:cubicBezTo>
                      <a:cubicBezTo>
                        <a:pt x="321" y="21"/>
                        <a:pt x="207" y="52"/>
                        <a:pt x="83" y="83"/>
                      </a:cubicBezTo>
                      <a:cubicBezTo>
                        <a:pt x="0" y="658"/>
                        <a:pt x="0" y="658"/>
                        <a:pt x="0" y="658"/>
                      </a:cubicBezTo>
                      <a:cubicBezTo>
                        <a:pt x="275" y="932"/>
                        <a:pt x="275" y="932"/>
                        <a:pt x="275" y="932"/>
                      </a:cubicBezTo>
                      <a:cubicBezTo>
                        <a:pt x="57" y="1149"/>
                        <a:pt x="57" y="1149"/>
                        <a:pt x="57" y="1149"/>
                      </a:cubicBezTo>
                      <a:cubicBezTo>
                        <a:pt x="1262" y="3855"/>
                        <a:pt x="1262" y="3855"/>
                        <a:pt x="1262" y="3855"/>
                      </a:cubicBezTo>
                      <a:cubicBezTo>
                        <a:pt x="1640" y="3855"/>
                        <a:pt x="1640" y="3855"/>
                        <a:pt x="1640" y="3855"/>
                      </a:cubicBezTo>
                      <a:lnTo>
                        <a:pt x="1640" y="3767"/>
                      </a:lnTo>
                    </a:path>
                  </a:pathLst>
                </a:custGeom>
                <a:grpFill/>
                <a:ln>
                  <a:noFill/>
                </a:ln>
                <a:effectLst/>
                <a:extLst/>
              </p:spPr>
              <p:txBody>
                <a:bodyPr wrap="none" anchor="ctr"/>
                <a:lstStyle/>
                <a:p>
                  <a:pPr>
                    <a:defRPr/>
                  </a:pPr>
                  <a:endParaRPr lang="fr-FR" sz="644" dirty="0"/>
                </a:p>
              </p:txBody>
            </p:sp>
            <p:sp>
              <p:nvSpPr>
                <p:cNvPr id="121" name="Freeform 55"/>
                <p:cNvSpPr>
                  <a:spLocks noChangeArrowheads="1"/>
                </p:cNvSpPr>
                <p:nvPr/>
              </p:nvSpPr>
              <p:spPr bwMode="auto">
                <a:xfrm>
                  <a:off x="12214221" y="9090394"/>
                  <a:ext cx="1201954" cy="2848155"/>
                </a:xfrm>
                <a:custGeom>
                  <a:avLst/>
                  <a:gdLst>
                    <a:gd name="T0" fmla="*/ 1351 w 1625"/>
                    <a:gd name="T1" fmla="*/ 932 h 3856"/>
                    <a:gd name="T2" fmla="*/ 1351 w 1625"/>
                    <a:gd name="T3" fmla="*/ 932 h 3856"/>
                    <a:gd name="T4" fmla="*/ 1624 w 1625"/>
                    <a:gd name="T5" fmla="*/ 658 h 3856"/>
                    <a:gd name="T6" fmla="*/ 1542 w 1625"/>
                    <a:gd name="T7" fmla="*/ 78 h 3856"/>
                    <a:gd name="T8" fmla="*/ 1222 w 1625"/>
                    <a:gd name="T9" fmla="*/ 0 h 3856"/>
                    <a:gd name="T10" fmla="*/ 1216 w 1625"/>
                    <a:gd name="T11" fmla="*/ 0 h 3856"/>
                    <a:gd name="T12" fmla="*/ 1201 w 1625"/>
                    <a:gd name="T13" fmla="*/ 16 h 3856"/>
                    <a:gd name="T14" fmla="*/ 0 w 1625"/>
                    <a:gd name="T15" fmla="*/ 3767 h 3856"/>
                    <a:gd name="T16" fmla="*/ 0 w 1625"/>
                    <a:gd name="T17" fmla="*/ 3855 h 3856"/>
                    <a:gd name="T18" fmla="*/ 378 w 1625"/>
                    <a:gd name="T19" fmla="*/ 3855 h 3856"/>
                    <a:gd name="T20" fmla="*/ 1578 w 1625"/>
                    <a:gd name="T21" fmla="*/ 1159 h 3856"/>
                    <a:gd name="T22" fmla="*/ 1351 w 1625"/>
                    <a:gd name="T23" fmla="*/ 932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5" h="3856">
                      <a:moveTo>
                        <a:pt x="1351" y="932"/>
                      </a:moveTo>
                      <a:lnTo>
                        <a:pt x="1351" y="932"/>
                      </a:lnTo>
                      <a:cubicBezTo>
                        <a:pt x="1624" y="658"/>
                        <a:pt x="1624" y="658"/>
                        <a:pt x="1624" y="658"/>
                      </a:cubicBezTo>
                      <a:cubicBezTo>
                        <a:pt x="1542" y="78"/>
                        <a:pt x="1542" y="78"/>
                        <a:pt x="1542" y="78"/>
                      </a:cubicBezTo>
                      <a:cubicBezTo>
                        <a:pt x="1361" y="31"/>
                        <a:pt x="1226" y="0"/>
                        <a:pt x="1222" y="0"/>
                      </a:cubicBezTo>
                      <a:cubicBezTo>
                        <a:pt x="1222" y="0"/>
                        <a:pt x="1222" y="0"/>
                        <a:pt x="1216" y="0"/>
                      </a:cubicBezTo>
                      <a:cubicBezTo>
                        <a:pt x="1211" y="0"/>
                        <a:pt x="1201" y="6"/>
                        <a:pt x="1201" y="16"/>
                      </a:cubicBezTo>
                      <a:cubicBezTo>
                        <a:pt x="0" y="3767"/>
                        <a:pt x="0" y="3767"/>
                        <a:pt x="0" y="3767"/>
                      </a:cubicBezTo>
                      <a:cubicBezTo>
                        <a:pt x="0" y="3855"/>
                        <a:pt x="0" y="3855"/>
                        <a:pt x="0" y="3855"/>
                      </a:cubicBezTo>
                      <a:cubicBezTo>
                        <a:pt x="378" y="3855"/>
                        <a:pt x="378" y="3855"/>
                        <a:pt x="378" y="3855"/>
                      </a:cubicBezTo>
                      <a:cubicBezTo>
                        <a:pt x="1578" y="1159"/>
                        <a:pt x="1578" y="1159"/>
                        <a:pt x="1578" y="1159"/>
                      </a:cubicBezTo>
                      <a:lnTo>
                        <a:pt x="1351" y="932"/>
                      </a:lnTo>
                    </a:path>
                  </a:pathLst>
                </a:custGeom>
                <a:grpFill/>
                <a:ln>
                  <a:noFill/>
                </a:ln>
                <a:effectLst/>
                <a:extLst/>
              </p:spPr>
              <p:txBody>
                <a:bodyPr wrap="none" anchor="ctr"/>
                <a:lstStyle/>
                <a:p>
                  <a:pPr>
                    <a:defRPr/>
                  </a:pPr>
                  <a:endParaRPr lang="fr-FR" sz="644" dirty="0"/>
                </a:p>
              </p:txBody>
            </p:sp>
          </p:grpSp>
          <p:sp>
            <p:nvSpPr>
              <p:cNvPr id="96" name="Freeform 56"/>
              <p:cNvSpPr>
                <a:spLocks noChangeArrowheads="1"/>
              </p:cNvSpPr>
              <p:nvPr/>
            </p:nvSpPr>
            <p:spPr bwMode="auto">
              <a:xfrm>
                <a:off x="10523461" y="10489867"/>
                <a:ext cx="294633" cy="726724"/>
              </a:xfrm>
              <a:custGeom>
                <a:avLst/>
                <a:gdLst>
                  <a:gd name="T0" fmla="*/ 99 w 514"/>
                  <a:gd name="T1" fmla="*/ 1273 h 1274"/>
                  <a:gd name="T2" fmla="*/ 0 w 514"/>
                  <a:gd name="T3" fmla="*/ 0 h 1274"/>
                  <a:gd name="T4" fmla="*/ 513 w 514"/>
                  <a:gd name="T5" fmla="*/ 1273 h 1274"/>
                  <a:gd name="T6" fmla="*/ 99 w 514"/>
                  <a:gd name="T7" fmla="*/ 1273 h 1274"/>
                </a:gdLst>
                <a:ahLst/>
                <a:cxnLst>
                  <a:cxn ang="0">
                    <a:pos x="T0" y="T1"/>
                  </a:cxn>
                  <a:cxn ang="0">
                    <a:pos x="T2" y="T3"/>
                  </a:cxn>
                  <a:cxn ang="0">
                    <a:pos x="T4" y="T5"/>
                  </a:cxn>
                  <a:cxn ang="0">
                    <a:pos x="T6" y="T7"/>
                  </a:cxn>
                </a:cxnLst>
                <a:rect l="0" t="0" r="r" b="b"/>
                <a:pathLst>
                  <a:path w="514" h="1274">
                    <a:moveTo>
                      <a:pt x="99" y="1273"/>
                    </a:moveTo>
                    <a:lnTo>
                      <a:pt x="0" y="0"/>
                    </a:lnTo>
                    <a:lnTo>
                      <a:pt x="513" y="1273"/>
                    </a:lnTo>
                    <a:lnTo>
                      <a:pt x="99" y="1273"/>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7" name="Freeform 57"/>
              <p:cNvSpPr>
                <a:spLocks noChangeArrowheads="1"/>
              </p:cNvSpPr>
              <p:nvPr/>
            </p:nvSpPr>
            <p:spPr bwMode="auto">
              <a:xfrm>
                <a:off x="13004916" y="10489867"/>
                <a:ext cx="297905" cy="726724"/>
              </a:xfrm>
              <a:custGeom>
                <a:avLst/>
                <a:gdLst>
                  <a:gd name="T0" fmla="*/ 420 w 519"/>
                  <a:gd name="T1" fmla="*/ 1273 h 1274"/>
                  <a:gd name="T2" fmla="*/ 518 w 519"/>
                  <a:gd name="T3" fmla="*/ 0 h 1274"/>
                  <a:gd name="T4" fmla="*/ 0 w 519"/>
                  <a:gd name="T5" fmla="*/ 1273 h 1274"/>
                  <a:gd name="T6" fmla="*/ 420 w 519"/>
                  <a:gd name="T7" fmla="*/ 1273 h 1274"/>
                </a:gdLst>
                <a:ahLst/>
                <a:cxnLst>
                  <a:cxn ang="0">
                    <a:pos x="T0" y="T1"/>
                  </a:cxn>
                  <a:cxn ang="0">
                    <a:pos x="T2" y="T3"/>
                  </a:cxn>
                  <a:cxn ang="0">
                    <a:pos x="T4" y="T5"/>
                  </a:cxn>
                  <a:cxn ang="0">
                    <a:pos x="T6" y="T7"/>
                  </a:cxn>
                </a:cxnLst>
                <a:rect l="0" t="0" r="r" b="b"/>
                <a:pathLst>
                  <a:path w="519" h="1274">
                    <a:moveTo>
                      <a:pt x="420" y="1273"/>
                    </a:moveTo>
                    <a:lnTo>
                      <a:pt x="518" y="0"/>
                    </a:lnTo>
                    <a:lnTo>
                      <a:pt x="0" y="1273"/>
                    </a:lnTo>
                    <a:lnTo>
                      <a:pt x="420" y="1273"/>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8" name="Freeform 58"/>
              <p:cNvSpPr>
                <a:spLocks noChangeArrowheads="1"/>
              </p:cNvSpPr>
              <p:nvPr/>
            </p:nvSpPr>
            <p:spPr bwMode="auto">
              <a:xfrm>
                <a:off x="12428747" y="10696099"/>
                <a:ext cx="697295" cy="121122"/>
              </a:xfrm>
              <a:custGeom>
                <a:avLst/>
                <a:gdLst>
                  <a:gd name="T0" fmla="*/ 1221 w 1222"/>
                  <a:gd name="T1" fmla="*/ 207 h 208"/>
                  <a:gd name="T2" fmla="*/ 0 w 1222"/>
                  <a:gd name="T3" fmla="*/ 207 h 208"/>
                  <a:gd name="T4" fmla="*/ 0 w 1222"/>
                  <a:gd name="T5" fmla="*/ 0 h 208"/>
                  <a:gd name="T6" fmla="*/ 1221 w 1222"/>
                  <a:gd name="T7" fmla="*/ 0 h 208"/>
                  <a:gd name="T8" fmla="*/ 1221 w 1222"/>
                  <a:gd name="T9" fmla="*/ 207 h 208"/>
                </a:gdLst>
                <a:ahLst/>
                <a:cxnLst>
                  <a:cxn ang="0">
                    <a:pos x="T0" y="T1"/>
                  </a:cxn>
                  <a:cxn ang="0">
                    <a:pos x="T2" y="T3"/>
                  </a:cxn>
                  <a:cxn ang="0">
                    <a:pos x="T4" y="T5"/>
                  </a:cxn>
                  <a:cxn ang="0">
                    <a:pos x="T6" y="T7"/>
                  </a:cxn>
                  <a:cxn ang="0">
                    <a:pos x="T8" y="T9"/>
                  </a:cxn>
                </a:cxnLst>
                <a:rect l="0" t="0" r="r" b="b"/>
                <a:pathLst>
                  <a:path w="1222" h="208">
                    <a:moveTo>
                      <a:pt x="1221" y="207"/>
                    </a:moveTo>
                    <a:lnTo>
                      <a:pt x="0" y="207"/>
                    </a:lnTo>
                    <a:lnTo>
                      <a:pt x="0" y="0"/>
                    </a:lnTo>
                    <a:lnTo>
                      <a:pt x="1221" y="0"/>
                    </a:lnTo>
                    <a:lnTo>
                      <a:pt x="1221" y="20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99" name="Freeform 59"/>
              <p:cNvSpPr>
                <a:spLocks noChangeArrowheads="1"/>
              </p:cNvSpPr>
              <p:nvPr/>
            </p:nvSpPr>
            <p:spPr bwMode="auto">
              <a:xfrm>
                <a:off x="11417176" y="8836733"/>
                <a:ext cx="1018118" cy="294618"/>
              </a:xfrm>
              <a:custGeom>
                <a:avLst/>
                <a:gdLst>
                  <a:gd name="T0" fmla="*/ 890 w 1781"/>
                  <a:gd name="T1" fmla="*/ 517 h 518"/>
                  <a:gd name="T2" fmla="*/ 0 w 1781"/>
                  <a:gd name="T3" fmla="*/ 0 h 518"/>
                  <a:gd name="T4" fmla="*/ 1780 w 1781"/>
                  <a:gd name="T5" fmla="*/ 0 h 518"/>
                  <a:gd name="T6" fmla="*/ 890 w 1781"/>
                  <a:gd name="T7" fmla="*/ 517 h 518"/>
                </a:gdLst>
                <a:ahLst/>
                <a:cxnLst>
                  <a:cxn ang="0">
                    <a:pos x="T0" y="T1"/>
                  </a:cxn>
                  <a:cxn ang="0">
                    <a:pos x="T2" y="T3"/>
                  </a:cxn>
                  <a:cxn ang="0">
                    <a:pos x="T4" y="T5"/>
                  </a:cxn>
                  <a:cxn ang="0">
                    <a:pos x="T6" y="T7"/>
                  </a:cxn>
                </a:cxnLst>
                <a:rect l="0" t="0" r="r" b="b"/>
                <a:pathLst>
                  <a:path w="1781" h="518">
                    <a:moveTo>
                      <a:pt x="890" y="517"/>
                    </a:moveTo>
                    <a:lnTo>
                      <a:pt x="0" y="0"/>
                    </a:lnTo>
                    <a:lnTo>
                      <a:pt x="1780" y="0"/>
                    </a:lnTo>
                    <a:lnTo>
                      <a:pt x="890" y="517"/>
                    </a:lnTo>
                  </a:path>
                </a:pathLst>
              </a:custGeom>
              <a:solidFill>
                <a:srgbClr val="B3B3B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0" name="Freeform 60"/>
              <p:cNvSpPr>
                <a:spLocks noChangeArrowheads="1"/>
              </p:cNvSpPr>
              <p:nvPr/>
            </p:nvSpPr>
            <p:spPr bwMode="auto">
              <a:xfrm>
                <a:off x="11034156" y="6519074"/>
                <a:ext cx="1793981" cy="2186718"/>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1" name="Freeform 61"/>
              <p:cNvSpPr>
                <a:spLocks noChangeArrowheads="1"/>
              </p:cNvSpPr>
              <p:nvPr/>
            </p:nvSpPr>
            <p:spPr bwMode="auto">
              <a:xfrm>
                <a:off x="11034156" y="6519074"/>
                <a:ext cx="896990" cy="2186718"/>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2" name="Freeform 62"/>
              <p:cNvSpPr>
                <a:spLocks noChangeArrowheads="1"/>
              </p:cNvSpPr>
              <p:nvPr/>
            </p:nvSpPr>
            <p:spPr bwMode="auto">
              <a:xfrm>
                <a:off x="11263315" y="6672931"/>
                <a:ext cx="1338938" cy="654705"/>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3" name="Freeform 63"/>
              <p:cNvSpPr>
                <a:spLocks noChangeArrowheads="1"/>
              </p:cNvSpPr>
              <p:nvPr/>
            </p:nvSpPr>
            <p:spPr bwMode="auto">
              <a:xfrm>
                <a:off x="11263315" y="6672931"/>
                <a:ext cx="667831" cy="654705"/>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4" name="Freeform 64"/>
              <p:cNvSpPr>
                <a:spLocks noChangeArrowheads="1"/>
              </p:cNvSpPr>
              <p:nvPr/>
            </p:nvSpPr>
            <p:spPr bwMode="auto">
              <a:xfrm>
                <a:off x="11384439" y="7334184"/>
                <a:ext cx="1096686" cy="1371608"/>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5" name="Freeform 65"/>
              <p:cNvSpPr>
                <a:spLocks noChangeArrowheads="1"/>
              </p:cNvSpPr>
              <p:nvPr/>
            </p:nvSpPr>
            <p:spPr bwMode="auto">
              <a:xfrm>
                <a:off x="11034156" y="6519074"/>
                <a:ext cx="1793981" cy="2186718"/>
              </a:xfrm>
              <a:custGeom>
                <a:avLst/>
                <a:gdLst>
                  <a:gd name="T0" fmla="*/ 1568 w 3142"/>
                  <a:gd name="T1" fmla="*/ 0 h 3829"/>
                  <a:gd name="T2" fmla="*/ 1568 w 3142"/>
                  <a:gd name="T3" fmla="*/ 0 h 3829"/>
                  <a:gd name="T4" fmla="*/ 192 w 3142"/>
                  <a:gd name="T5" fmla="*/ 1748 h 3829"/>
                  <a:gd name="T6" fmla="*/ 560 w 3142"/>
                  <a:gd name="T7" fmla="*/ 2437 h 3829"/>
                  <a:gd name="T8" fmla="*/ 1191 w 3142"/>
                  <a:gd name="T9" fmla="*/ 3818 h 3829"/>
                  <a:gd name="T10" fmla="*/ 1951 w 3142"/>
                  <a:gd name="T11" fmla="*/ 3828 h 3829"/>
                  <a:gd name="T12" fmla="*/ 2531 w 3142"/>
                  <a:gd name="T13" fmla="*/ 2488 h 3829"/>
                  <a:gd name="T14" fmla="*/ 2950 w 3142"/>
                  <a:gd name="T15" fmla="*/ 1748 h 3829"/>
                  <a:gd name="T16" fmla="*/ 1568 w 3142"/>
                  <a:gd name="T17" fmla="*/ 0 h 3829"/>
                  <a:gd name="T18" fmla="*/ 2877 w 3142"/>
                  <a:gd name="T19" fmla="*/ 1733 h 3829"/>
                  <a:gd name="T20" fmla="*/ 2877 w 3142"/>
                  <a:gd name="T21" fmla="*/ 1733 h 3829"/>
                  <a:gd name="T22" fmla="*/ 2479 w 3142"/>
                  <a:gd name="T23" fmla="*/ 2437 h 3829"/>
                  <a:gd name="T24" fmla="*/ 1894 w 3142"/>
                  <a:gd name="T25" fmla="*/ 3771 h 3829"/>
                  <a:gd name="T26" fmla="*/ 1243 w 3142"/>
                  <a:gd name="T27" fmla="*/ 3766 h 3829"/>
                  <a:gd name="T28" fmla="*/ 611 w 3142"/>
                  <a:gd name="T29" fmla="*/ 2389 h 3829"/>
                  <a:gd name="T30" fmla="*/ 259 w 3142"/>
                  <a:gd name="T31" fmla="*/ 1733 h 3829"/>
                  <a:gd name="T32" fmla="*/ 529 w 3142"/>
                  <a:gd name="T33" fmla="*/ 558 h 3829"/>
                  <a:gd name="T34" fmla="*/ 1568 w 3142"/>
                  <a:gd name="T35" fmla="*/ 72 h 3829"/>
                  <a:gd name="T36" fmla="*/ 2608 w 3142"/>
                  <a:gd name="T37" fmla="*/ 558 h 3829"/>
                  <a:gd name="T38" fmla="*/ 2877 w 3142"/>
                  <a:gd name="T39" fmla="*/ 1733 h 3829"/>
                  <a:gd name="T40" fmla="*/ 1568 w 3142"/>
                  <a:gd name="T41" fmla="*/ 0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2" h="3829">
                    <a:moveTo>
                      <a:pt x="1568" y="0"/>
                    </a:moveTo>
                    <a:lnTo>
                      <a:pt x="1568" y="0"/>
                    </a:lnTo>
                    <a:cubicBezTo>
                      <a:pt x="596" y="0"/>
                      <a:pt x="0" y="890"/>
                      <a:pt x="192" y="1748"/>
                    </a:cubicBezTo>
                    <a:cubicBezTo>
                      <a:pt x="249" y="2023"/>
                      <a:pt x="389" y="2256"/>
                      <a:pt x="560" y="2437"/>
                    </a:cubicBezTo>
                    <a:cubicBezTo>
                      <a:pt x="1082" y="2980"/>
                      <a:pt x="1191" y="3818"/>
                      <a:pt x="1191" y="3818"/>
                    </a:cubicBezTo>
                    <a:cubicBezTo>
                      <a:pt x="1951" y="3828"/>
                      <a:pt x="1951" y="3828"/>
                      <a:pt x="1951" y="3828"/>
                    </a:cubicBezTo>
                    <a:cubicBezTo>
                      <a:pt x="1951" y="3828"/>
                      <a:pt x="1982" y="3057"/>
                      <a:pt x="2531" y="2488"/>
                    </a:cubicBezTo>
                    <a:cubicBezTo>
                      <a:pt x="2717" y="2291"/>
                      <a:pt x="2883" y="2048"/>
                      <a:pt x="2950" y="1748"/>
                    </a:cubicBezTo>
                    <a:cubicBezTo>
                      <a:pt x="3141" y="890"/>
                      <a:pt x="2546" y="0"/>
                      <a:pt x="1568" y="0"/>
                    </a:cubicBezTo>
                    <a:lnTo>
                      <a:pt x="2877" y="1733"/>
                    </a:lnTo>
                    <a:lnTo>
                      <a:pt x="2877" y="1733"/>
                    </a:lnTo>
                    <a:cubicBezTo>
                      <a:pt x="2825" y="1987"/>
                      <a:pt x="2691" y="2214"/>
                      <a:pt x="2479" y="2437"/>
                    </a:cubicBezTo>
                    <a:cubicBezTo>
                      <a:pt x="2003" y="2928"/>
                      <a:pt x="1884" y="3590"/>
                      <a:pt x="1894" y="3771"/>
                    </a:cubicBezTo>
                    <a:cubicBezTo>
                      <a:pt x="1243" y="3766"/>
                      <a:pt x="1243" y="3766"/>
                      <a:pt x="1243" y="3766"/>
                    </a:cubicBezTo>
                    <a:cubicBezTo>
                      <a:pt x="1237" y="3585"/>
                      <a:pt x="1066" y="2861"/>
                      <a:pt x="611" y="2389"/>
                    </a:cubicBezTo>
                    <a:cubicBezTo>
                      <a:pt x="435" y="2204"/>
                      <a:pt x="316" y="1981"/>
                      <a:pt x="259" y="1733"/>
                    </a:cubicBezTo>
                    <a:cubicBezTo>
                      <a:pt x="171" y="1319"/>
                      <a:pt x="269" y="884"/>
                      <a:pt x="529" y="558"/>
                    </a:cubicBezTo>
                    <a:cubicBezTo>
                      <a:pt x="782" y="248"/>
                      <a:pt x="1149" y="72"/>
                      <a:pt x="1568" y="72"/>
                    </a:cubicBezTo>
                    <a:cubicBezTo>
                      <a:pt x="1988" y="72"/>
                      <a:pt x="2360" y="248"/>
                      <a:pt x="2608" y="558"/>
                    </a:cubicBezTo>
                    <a:cubicBezTo>
                      <a:pt x="2867" y="884"/>
                      <a:pt x="2970" y="1319"/>
                      <a:pt x="2877" y="1733"/>
                    </a:cubicBezTo>
                    <a:lnTo>
                      <a:pt x="1568" y="0"/>
                    </a:lnTo>
                  </a:path>
                </a:pathLst>
              </a:custGeom>
              <a:solidFill>
                <a:srgbClr val="F0F0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6" name="Freeform 66"/>
              <p:cNvSpPr>
                <a:spLocks noChangeArrowheads="1"/>
              </p:cNvSpPr>
              <p:nvPr/>
            </p:nvSpPr>
            <p:spPr bwMode="auto">
              <a:xfrm>
                <a:off x="11692165" y="8663238"/>
                <a:ext cx="471411" cy="38954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7" name="Freeform 67"/>
              <p:cNvSpPr>
                <a:spLocks noChangeArrowheads="1"/>
              </p:cNvSpPr>
              <p:nvPr/>
            </p:nvSpPr>
            <p:spPr bwMode="auto">
              <a:xfrm>
                <a:off x="11724903" y="8673057"/>
                <a:ext cx="405938" cy="91658"/>
              </a:xfrm>
              <a:custGeom>
                <a:avLst/>
                <a:gdLst>
                  <a:gd name="T0" fmla="*/ 709 w 715"/>
                  <a:gd name="T1" fmla="*/ 37 h 157"/>
                  <a:gd name="T2" fmla="*/ 709 w 715"/>
                  <a:gd name="T3" fmla="*/ 37 h 157"/>
                  <a:gd name="T4" fmla="*/ 678 w 715"/>
                  <a:gd name="T5" fmla="*/ 73 h 157"/>
                  <a:gd name="T6" fmla="*/ 41 w 715"/>
                  <a:gd name="T7" fmla="*/ 156 h 157"/>
                  <a:gd name="T8" fmla="*/ 5 w 715"/>
                  <a:gd name="T9" fmla="*/ 125 h 157"/>
                  <a:gd name="T10" fmla="*/ 37 w 715"/>
                  <a:gd name="T11" fmla="*/ 83 h 157"/>
                  <a:gd name="T12" fmla="*/ 673 w 715"/>
                  <a:gd name="T13" fmla="*/ 6 h 157"/>
                  <a:gd name="T14" fmla="*/ 709 w 715"/>
                  <a:gd name="T15" fmla="*/ 3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7">
                    <a:moveTo>
                      <a:pt x="709" y="37"/>
                    </a:moveTo>
                    <a:lnTo>
                      <a:pt x="709" y="37"/>
                    </a:lnTo>
                    <a:cubicBezTo>
                      <a:pt x="714" y="52"/>
                      <a:pt x="699" y="73"/>
                      <a:pt x="678" y="73"/>
                    </a:cubicBezTo>
                    <a:cubicBezTo>
                      <a:pt x="41" y="156"/>
                      <a:pt x="41" y="156"/>
                      <a:pt x="41" y="156"/>
                    </a:cubicBezTo>
                    <a:cubicBezTo>
                      <a:pt x="26" y="156"/>
                      <a:pt x="5" y="145"/>
                      <a:pt x="5" y="125"/>
                    </a:cubicBezTo>
                    <a:cubicBezTo>
                      <a:pt x="0" y="104"/>
                      <a:pt x="16" y="88"/>
                      <a:pt x="37" y="83"/>
                    </a:cubicBezTo>
                    <a:cubicBezTo>
                      <a:pt x="673" y="6"/>
                      <a:pt x="673" y="6"/>
                      <a:pt x="673" y="6"/>
                    </a:cubicBezTo>
                    <a:cubicBezTo>
                      <a:pt x="688" y="0"/>
                      <a:pt x="709" y="16"/>
                      <a:pt x="709" y="37"/>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8" name="Freeform 68"/>
              <p:cNvSpPr>
                <a:spLocks noChangeArrowheads="1"/>
              </p:cNvSpPr>
              <p:nvPr/>
            </p:nvSpPr>
            <p:spPr bwMode="auto">
              <a:xfrm>
                <a:off x="11724903" y="8758169"/>
                <a:ext cx="405938" cy="88386"/>
              </a:xfrm>
              <a:custGeom>
                <a:avLst/>
                <a:gdLst>
                  <a:gd name="T0" fmla="*/ 709 w 715"/>
                  <a:gd name="T1" fmla="*/ 32 h 156"/>
                  <a:gd name="T2" fmla="*/ 709 w 715"/>
                  <a:gd name="T3" fmla="*/ 32 h 156"/>
                  <a:gd name="T4" fmla="*/ 678 w 715"/>
                  <a:gd name="T5" fmla="*/ 73 h 156"/>
                  <a:gd name="T6" fmla="*/ 41 w 715"/>
                  <a:gd name="T7" fmla="*/ 155 h 156"/>
                  <a:gd name="T8" fmla="*/ 5 w 715"/>
                  <a:gd name="T9" fmla="*/ 124 h 156"/>
                  <a:gd name="T10" fmla="*/ 37 w 715"/>
                  <a:gd name="T11" fmla="*/ 88 h 156"/>
                  <a:gd name="T12" fmla="*/ 673 w 715"/>
                  <a:gd name="T13" fmla="*/ 0 h 156"/>
                  <a:gd name="T14" fmla="*/ 709 w 715"/>
                  <a:gd name="T15" fmla="*/ 3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2"/>
                    </a:moveTo>
                    <a:lnTo>
                      <a:pt x="709" y="32"/>
                    </a:lnTo>
                    <a:cubicBezTo>
                      <a:pt x="714" y="52"/>
                      <a:pt x="699" y="73"/>
                      <a:pt x="678" y="73"/>
                    </a:cubicBezTo>
                    <a:cubicBezTo>
                      <a:pt x="41" y="155"/>
                      <a:pt x="41" y="155"/>
                      <a:pt x="41" y="155"/>
                    </a:cubicBezTo>
                    <a:cubicBezTo>
                      <a:pt x="26" y="155"/>
                      <a:pt x="5" y="145"/>
                      <a:pt x="5" y="124"/>
                    </a:cubicBezTo>
                    <a:cubicBezTo>
                      <a:pt x="0" y="109"/>
                      <a:pt x="16" y="88"/>
                      <a:pt x="37" y="88"/>
                    </a:cubicBezTo>
                    <a:cubicBezTo>
                      <a:pt x="673" y="0"/>
                      <a:pt x="673" y="0"/>
                      <a:pt x="673" y="0"/>
                    </a:cubicBezTo>
                    <a:cubicBezTo>
                      <a:pt x="688" y="0"/>
                      <a:pt x="709" y="15"/>
                      <a:pt x="709" y="32"/>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09" name="Freeform 69"/>
              <p:cNvSpPr>
                <a:spLocks noChangeArrowheads="1"/>
              </p:cNvSpPr>
              <p:nvPr/>
            </p:nvSpPr>
            <p:spPr bwMode="auto">
              <a:xfrm>
                <a:off x="11724903" y="8836733"/>
                <a:ext cx="405938" cy="88386"/>
              </a:xfrm>
              <a:custGeom>
                <a:avLst/>
                <a:gdLst>
                  <a:gd name="T0" fmla="*/ 709 w 715"/>
                  <a:gd name="T1" fmla="*/ 36 h 156"/>
                  <a:gd name="T2" fmla="*/ 709 w 715"/>
                  <a:gd name="T3" fmla="*/ 36 h 156"/>
                  <a:gd name="T4" fmla="*/ 678 w 715"/>
                  <a:gd name="T5" fmla="*/ 72 h 156"/>
                  <a:gd name="T6" fmla="*/ 41 w 715"/>
                  <a:gd name="T7" fmla="*/ 155 h 156"/>
                  <a:gd name="T8" fmla="*/ 5 w 715"/>
                  <a:gd name="T9" fmla="*/ 124 h 156"/>
                  <a:gd name="T10" fmla="*/ 37 w 715"/>
                  <a:gd name="T11" fmla="*/ 83 h 156"/>
                  <a:gd name="T12" fmla="*/ 673 w 715"/>
                  <a:gd name="T13" fmla="*/ 5 h 156"/>
                  <a:gd name="T14" fmla="*/ 709 w 715"/>
                  <a:gd name="T15" fmla="*/ 3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6"/>
                    </a:moveTo>
                    <a:lnTo>
                      <a:pt x="709" y="36"/>
                    </a:lnTo>
                    <a:cubicBezTo>
                      <a:pt x="714" y="52"/>
                      <a:pt x="699" y="72"/>
                      <a:pt x="678" y="72"/>
                    </a:cubicBezTo>
                    <a:cubicBezTo>
                      <a:pt x="41" y="155"/>
                      <a:pt x="41" y="155"/>
                      <a:pt x="41" y="155"/>
                    </a:cubicBezTo>
                    <a:cubicBezTo>
                      <a:pt x="26" y="155"/>
                      <a:pt x="5" y="145"/>
                      <a:pt x="5" y="124"/>
                    </a:cubicBezTo>
                    <a:cubicBezTo>
                      <a:pt x="0" y="103"/>
                      <a:pt x="16" y="88"/>
                      <a:pt x="37" y="83"/>
                    </a:cubicBezTo>
                    <a:cubicBezTo>
                      <a:pt x="673" y="5"/>
                      <a:pt x="673" y="5"/>
                      <a:pt x="673" y="5"/>
                    </a:cubicBezTo>
                    <a:cubicBezTo>
                      <a:pt x="688" y="0"/>
                      <a:pt x="709" y="16"/>
                      <a:pt x="709" y="36"/>
                    </a:cubicBezTo>
                  </a:path>
                </a:pathLst>
              </a:custGeom>
              <a:solidFill>
                <a:srgbClr val="5871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0" name="Freeform 70"/>
              <p:cNvSpPr>
                <a:spLocks noChangeArrowheads="1"/>
              </p:cNvSpPr>
              <p:nvPr/>
            </p:nvSpPr>
            <p:spPr bwMode="auto">
              <a:xfrm>
                <a:off x="10307397" y="5726880"/>
                <a:ext cx="3273689" cy="2998554"/>
              </a:xfrm>
              <a:custGeom>
                <a:avLst/>
                <a:gdLst>
                  <a:gd name="T0" fmla="*/ 5728 w 5729"/>
                  <a:gd name="T1" fmla="*/ 2856 h 5247"/>
                  <a:gd name="T2" fmla="*/ 5728 w 5729"/>
                  <a:gd name="T3" fmla="*/ 2856 h 5247"/>
                  <a:gd name="T4" fmla="*/ 5138 w 5729"/>
                  <a:gd name="T5" fmla="*/ 2256 h 5247"/>
                  <a:gd name="T6" fmla="*/ 5376 w 5729"/>
                  <a:gd name="T7" fmla="*/ 1453 h 5247"/>
                  <a:gd name="T8" fmla="*/ 4558 w 5729"/>
                  <a:gd name="T9" fmla="*/ 1216 h 5247"/>
                  <a:gd name="T10" fmla="*/ 4351 w 5729"/>
                  <a:gd name="T11" fmla="*/ 404 h 5247"/>
                  <a:gd name="T12" fmla="*/ 3523 w 5729"/>
                  <a:gd name="T13" fmla="*/ 600 h 5247"/>
                  <a:gd name="T14" fmla="*/ 2929 w 5729"/>
                  <a:gd name="T15" fmla="*/ 0 h 5247"/>
                  <a:gd name="T16" fmla="*/ 2313 w 5729"/>
                  <a:gd name="T17" fmla="*/ 575 h 5247"/>
                  <a:gd name="T18" fmla="*/ 1490 w 5729"/>
                  <a:gd name="T19" fmla="*/ 341 h 5247"/>
                  <a:gd name="T20" fmla="*/ 1247 w 5729"/>
                  <a:gd name="T21" fmla="*/ 1139 h 5247"/>
                  <a:gd name="T22" fmla="*/ 413 w 5729"/>
                  <a:gd name="T23" fmla="*/ 1340 h 5247"/>
                  <a:gd name="T24" fmla="*/ 615 w 5729"/>
                  <a:gd name="T25" fmla="*/ 2152 h 5247"/>
                  <a:gd name="T26" fmla="*/ 0 w 5729"/>
                  <a:gd name="T27" fmla="*/ 2731 h 5247"/>
                  <a:gd name="T28" fmla="*/ 590 w 5729"/>
                  <a:gd name="T29" fmla="*/ 3332 h 5247"/>
                  <a:gd name="T30" fmla="*/ 352 w 5729"/>
                  <a:gd name="T31" fmla="*/ 4139 h 5247"/>
                  <a:gd name="T32" fmla="*/ 1169 w 5729"/>
                  <a:gd name="T33" fmla="*/ 4372 h 5247"/>
                  <a:gd name="T34" fmla="*/ 1376 w 5729"/>
                  <a:gd name="T35" fmla="*/ 5184 h 5247"/>
                  <a:gd name="T36" fmla="*/ 2204 w 5729"/>
                  <a:gd name="T37" fmla="*/ 4987 h 5247"/>
                  <a:gd name="T38" fmla="*/ 2204 w 5729"/>
                  <a:gd name="T39" fmla="*/ 4993 h 5247"/>
                  <a:gd name="T40" fmla="*/ 1759 w 5729"/>
                  <a:gd name="T41" fmla="*/ 3859 h 5247"/>
                  <a:gd name="T42" fmla="*/ 1360 w 5729"/>
                  <a:gd name="T43" fmla="*/ 3141 h 5247"/>
                  <a:gd name="T44" fmla="*/ 1661 w 5729"/>
                  <a:gd name="T45" fmla="*/ 1852 h 5247"/>
                  <a:gd name="T46" fmla="*/ 2840 w 5729"/>
                  <a:gd name="T47" fmla="*/ 1309 h 5247"/>
                  <a:gd name="T48" fmla="*/ 4015 w 5729"/>
                  <a:gd name="T49" fmla="*/ 1852 h 5247"/>
                  <a:gd name="T50" fmla="*/ 4320 w 5729"/>
                  <a:gd name="T51" fmla="*/ 3141 h 5247"/>
                  <a:gd name="T52" fmla="*/ 3876 w 5729"/>
                  <a:gd name="T53" fmla="*/ 3907 h 5247"/>
                  <a:gd name="T54" fmla="*/ 3456 w 5729"/>
                  <a:gd name="T55" fmla="*/ 5008 h 5247"/>
                  <a:gd name="T56" fmla="*/ 4238 w 5729"/>
                  <a:gd name="T57" fmla="*/ 5246 h 5247"/>
                  <a:gd name="T58" fmla="*/ 4480 w 5729"/>
                  <a:gd name="T59" fmla="*/ 4450 h 5247"/>
                  <a:gd name="T60" fmla="*/ 5308 w 5729"/>
                  <a:gd name="T61" fmla="*/ 4248 h 5247"/>
                  <a:gd name="T62" fmla="*/ 5112 w 5729"/>
                  <a:gd name="T63" fmla="*/ 3441 h 5247"/>
                  <a:gd name="T64" fmla="*/ 5728 w 5729"/>
                  <a:gd name="T65" fmla="*/ 2856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9" h="5247">
                    <a:moveTo>
                      <a:pt x="5728" y="2856"/>
                    </a:moveTo>
                    <a:lnTo>
                      <a:pt x="5728" y="2856"/>
                    </a:lnTo>
                    <a:cubicBezTo>
                      <a:pt x="5448" y="2773"/>
                      <a:pt x="5215" y="2556"/>
                      <a:pt x="5138" y="2256"/>
                    </a:cubicBezTo>
                    <a:cubicBezTo>
                      <a:pt x="5065" y="1955"/>
                      <a:pt x="5164" y="1651"/>
                      <a:pt x="5376" y="1453"/>
                    </a:cubicBezTo>
                    <a:cubicBezTo>
                      <a:pt x="5091" y="1516"/>
                      <a:pt x="4775" y="1438"/>
                      <a:pt x="4558" y="1216"/>
                    </a:cubicBezTo>
                    <a:cubicBezTo>
                      <a:pt x="4336" y="993"/>
                      <a:pt x="4268" y="683"/>
                      <a:pt x="4351" y="404"/>
                    </a:cubicBezTo>
                    <a:cubicBezTo>
                      <a:pt x="4139" y="600"/>
                      <a:pt x="3824" y="688"/>
                      <a:pt x="3523" y="600"/>
                    </a:cubicBezTo>
                    <a:cubicBezTo>
                      <a:pt x="3218" y="517"/>
                      <a:pt x="3000" y="279"/>
                      <a:pt x="2929" y="0"/>
                    </a:cubicBezTo>
                    <a:cubicBezTo>
                      <a:pt x="2846" y="274"/>
                      <a:pt x="2617" y="502"/>
                      <a:pt x="2313" y="575"/>
                    </a:cubicBezTo>
                    <a:cubicBezTo>
                      <a:pt x="2002" y="647"/>
                      <a:pt x="1691" y="548"/>
                      <a:pt x="1490" y="341"/>
                    </a:cubicBezTo>
                    <a:cubicBezTo>
                      <a:pt x="1557" y="621"/>
                      <a:pt x="1474" y="926"/>
                      <a:pt x="1247" y="1139"/>
                    </a:cubicBezTo>
                    <a:cubicBezTo>
                      <a:pt x="1019" y="1355"/>
                      <a:pt x="698" y="1422"/>
                      <a:pt x="413" y="1340"/>
                    </a:cubicBezTo>
                    <a:cubicBezTo>
                      <a:pt x="615" y="1552"/>
                      <a:pt x="704" y="1857"/>
                      <a:pt x="615" y="2152"/>
                    </a:cubicBezTo>
                    <a:cubicBezTo>
                      <a:pt x="527" y="2448"/>
                      <a:pt x="284" y="2659"/>
                      <a:pt x="0" y="2731"/>
                    </a:cubicBezTo>
                    <a:cubicBezTo>
                      <a:pt x="279" y="2814"/>
                      <a:pt x="512" y="3037"/>
                      <a:pt x="590" y="3332"/>
                    </a:cubicBezTo>
                    <a:cubicBezTo>
                      <a:pt x="662" y="3632"/>
                      <a:pt x="564" y="3937"/>
                      <a:pt x="352" y="4139"/>
                    </a:cubicBezTo>
                    <a:cubicBezTo>
                      <a:pt x="636" y="4072"/>
                      <a:pt x="952" y="4149"/>
                      <a:pt x="1169" y="4372"/>
                    </a:cubicBezTo>
                    <a:cubicBezTo>
                      <a:pt x="1387" y="4594"/>
                      <a:pt x="1454" y="4910"/>
                      <a:pt x="1376" y="5184"/>
                    </a:cubicBezTo>
                    <a:cubicBezTo>
                      <a:pt x="1588" y="4987"/>
                      <a:pt x="1899" y="4904"/>
                      <a:pt x="2204" y="4987"/>
                    </a:cubicBezTo>
                    <a:lnTo>
                      <a:pt x="2204" y="4993"/>
                    </a:lnTo>
                    <a:cubicBezTo>
                      <a:pt x="2178" y="4713"/>
                      <a:pt x="2084" y="4196"/>
                      <a:pt x="1759" y="3859"/>
                    </a:cubicBezTo>
                    <a:cubicBezTo>
                      <a:pt x="1557" y="3658"/>
                      <a:pt x="1422" y="3410"/>
                      <a:pt x="1360" y="3141"/>
                    </a:cubicBezTo>
                    <a:cubicBezTo>
                      <a:pt x="1257" y="2685"/>
                      <a:pt x="1371" y="2204"/>
                      <a:pt x="1661" y="1852"/>
                    </a:cubicBezTo>
                    <a:cubicBezTo>
                      <a:pt x="1951" y="1505"/>
                      <a:pt x="2365" y="1309"/>
                      <a:pt x="2840" y="1309"/>
                    </a:cubicBezTo>
                    <a:cubicBezTo>
                      <a:pt x="3311" y="1309"/>
                      <a:pt x="3730" y="1505"/>
                      <a:pt x="4015" y="1852"/>
                    </a:cubicBezTo>
                    <a:cubicBezTo>
                      <a:pt x="4309" y="2204"/>
                      <a:pt x="4423" y="2685"/>
                      <a:pt x="4320" y="3141"/>
                    </a:cubicBezTo>
                    <a:cubicBezTo>
                      <a:pt x="4258" y="3410"/>
                      <a:pt x="4108" y="3668"/>
                      <a:pt x="3876" y="3907"/>
                    </a:cubicBezTo>
                    <a:cubicBezTo>
                      <a:pt x="3523" y="4258"/>
                      <a:pt x="3466" y="4755"/>
                      <a:pt x="3456" y="5008"/>
                    </a:cubicBezTo>
                    <a:cubicBezTo>
                      <a:pt x="3751" y="4952"/>
                      <a:pt x="4041" y="5050"/>
                      <a:pt x="4238" y="5246"/>
                    </a:cubicBezTo>
                    <a:cubicBezTo>
                      <a:pt x="4170" y="4972"/>
                      <a:pt x="4253" y="4662"/>
                      <a:pt x="4480" y="4450"/>
                    </a:cubicBezTo>
                    <a:cubicBezTo>
                      <a:pt x="4708" y="4238"/>
                      <a:pt x="5023" y="4170"/>
                      <a:pt x="5308" y="4248"/>
                    </a:cubicBezTo>
                    <a:cubicBezTo>
                      <a:pt x="5106" y="4040"/>
                      <a:pt x="5023" y="3736"/>
                      <a:pt x="5112" y="3441"/>
                    </a:cubicBezTo>
                    <a:cubicBezTo>
                      <a:pt x="5200" y="3141"/>
                      <a:pt x="5437" y="2928"/>
                      <a:pt x="5728" y="2856"/>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1" name="Freeform 71"/>
              <p:cNvSpPr>
                <a:spLocks noChangeArrowheads="1"/>
              </p:cNvSpPr>
              <p:nvPr/>
            </p:nvSpPr>
            <p:spPr bwMode="auto">
              <a:xfrm>
                <a:off x="10307397" y="5723608"/>
                <a:ext cx="3273689" cy="3005101"/>
              </a:xfrm>
              <a:custGeom>
                <a:avLst/>
                <a:gdLst>
                  <a:gd name="T0" fmla="*/ 5728 w 5729"/>
                  <a:gd name="T1" fmla="*/ 2862 h 5259"/>
                  <a:gd name="T2" fmla="*/ 5376 w 5729"/>
                  <a:gd name="T3" fmla="*/ 1459 h 5259"/>
                  <a:gd name="T4" fmla="*/ 5179 w 5729"/>
                  <a:gd name="T5" fmla="*/ 1480 h 5259"/>
                  <a:gd name="T6" fmla="*/ 4351 w 5729"/>
                  <a:gd name="T7" fmla="*/ 410 h 5259"/>
                  <a:gd name="T8" fmla="*/ 3761 w 5729"/>
                  <a:gd name="T9" fmla="*/ 637 h 5259"/>
                  <a:gd name="T10" fmla="*/ 2929 w 5729"/>
                  <a:gd name="T11" fmla="*/ 0 h 5259"/>
                  <a:gd name="T12" fmla="*/ 2105 w 5729"/>
                  <a:gd name="T13" fmla="*/ 601 h 5259"/>
                  <a:gd name="T14" fmla="*/ 1485 w 5729"/>
                  <a:gd name="T15" fmla="*/ 347 h 5259"/>
                  <a:gd name="T16" fmla="*/ 652 w 5729"/>
                  <a:gd name="T17" fmla="*/ 1377 h 5259"/>
                  <a:gd name="T18" fmla="*/ 413 w 5729"/>
                  <a:gd name="T19" fmla="*/ 1346 h 5259"/>
                  <a:gd name="T20" fmla="*/ 0 w 5729"/>
                  <a:gd name="T21" fmla="*/ 2737 h 5259"/>
                  <a:gd name="T22" fmla="*/ 590 w 5729"/>
                  <a:gd name="T23" fmla="*/ 3338 h 5259"/>
                  <a:gd name="T24" fmla="*/ 346 w 5729"/>
                  <a:gd name="T25" fmla="*/ 4145 h 5259"/>
                  <a:gd name="T26" fmla="*/ 1169 w 5729"/>
                  <a:gd name="T27" fmla="*/ 4378 h 5259"/>
                  <a:gd name="T28" fmla="*/ 1376 w 5729"/>
                  <a:gd name="T29" fmla="*/ 5190 h 5259"/>
                  <a:gd name="T30" fmla="*/ 2204 w 5729"/>
                  <a:gd name="T31" fmla="*/ 4993 h 5259"/>
                  <a:gd name="T32" fmla="*/ 2204 w 5729"/>
                  <a:gd name="T33" fmla="*/ 4999 h 5259"/>
                  <a:gd name="T34" fmla="*/ 2209 w 5729"/>
                  <a:gd name="T35" fmla="*/ 4999 h 5259"/>
                  <a:gd name="T36" fmla="*/ 1324 w 5729"/>
                  <a:gd name="T37" fmla="*/ 2810 h 5259"/>
                  <a:gd name="T38" fmla="*/ 4015 w 5729"/>
                  <a:gd name="T39" fmla="*/ 1858 h 5259"/>
                  <a:gd name="T40" fmla="*/ 3876 w 5729"/>
                  <a:gd name="T41" fmla="*/ 3913 h 5259"/>
                  <a:gd name="T42" fmla="*/ 3456 w 5729"/>
                  <a:gd name="T43" fmla="*/ 5014 h 5259"/>
                  <a:gd name="T44" fmla="*/ 4238 w 5729"/>
                  <a:gd name="T45" fmla="*/ 5258 h 5259"/>
                  <a:gd name="T46" fmla="*/ 4480 w 5729"/>
                  <a:gd name="T47" fmla="*/ 4456 h 5259"/>
                  <a:gd name="T48" fmla="*/ 5314 w 5729"/>
                  <a:gd name="T49" fmla="*/ 4254 h 5259"/>
                  <a:gd name="T50" fmla="*/ 5112 w 5729"/>
                  <a:gd name="T51" fmla="*/ 3447 h 5259"/>
                  <a:gd name="T52" fmla="*/ 5728 w 5729"/>
                  <a:gd name="T53" fmla="*/ 2862 h 5259"/>
                  <a:gd name="T54" fmla="*/ 5112 w 5729"/>
                  <a:gd name="T55" fmla="*/ 3447 h 5259"/>
                  <a:gd name="T56" fmla="*/ 5308 w 5729"/>
                  <a:gd name="T57" fmla="*/ 4254 h 5259"/>
                  <a:gd name="T58" fmla="*/ 4480 w 5729"/>
                  <a:gd name="T59" fmla="*/ 4456 h 5259"/>
                  <a:gd name="T60" fmla="*/ 4238 w 5729"/>
                  <a:gd name="T61" fmla="*/ 5252 h 5259"/>
                  <a:gd name="T62" fmla="*/ 3456 w 5729"/>
                  <a:gd name="T63" fmla="*/ 5014 h 5259"/>
                  <a:gd name="T64" fmla="*/ 3876 w 5729"/>
                  <a:gd name="T65" fmla="*/ 3913 h 5259"/>
                  <a:gd name="T66" fmla="*/ 4015 w 5729"/>
                  <a:gd name="T67" fmla="*/ 1858 h 5259"/>
                  <a:gd name="T68" fmla="*/ 1324 w 5729"/>
                  <a:gd name="T69" fmla="*/ 2810 h 5259"/>
                  <a:gd name="T70" fmla="*/ 2204 w 5729"/>
                  <a:gd name="T71" fmla="*/ 4999 h 5259"/>
                  <a:gd name="T72" fmla="*/ 2204 w 5729"/>
                  <a:gd name="T73" fmla="*/ 4993 h 5259"/>
                  <a:gd name="T74" fmla="*/ 2204 w 5729"/>
                  <a:gd name="T75" fmla="*/ 4993 h 5259"/>
                  <a:gd name="T76" fmla="*/ 1376 w 5729"/>
                  <a:gd name="T77" fmla="*/ 5190 h 5259"/>
                  <a:gd name="T78" fmla="*/ 1169 w 5729"/>
                  <a:gd name="T79" fmla="*/ 4378 h 5259"/>
                  <a:gd name="T80" fmla="*/ 352 w 5729"/>
                  <a:gd name="T81" fmla="*/ 4145 h 5259"/>
                  <a:gd name="T82" fmla="*/ 590 w 5729"/>
                  <a:gd name="T83" fmla="*/ 3338 h 5259"/>
                  <a:gd name="T84" fmla="*/ 0 w 5729"/>
                  <a:gd name="T85" fmla="*/ 2737 h 5259"/>
                  <a:gd name="T86" fmla="*/ 419 w 5729"/>
                  <a:gd name="T87" fmla="*/ 1346 h 5259"/>
                  <a:gd name="T88" fmla="*/ 652 w 5729"/>
                  <a:gd name="T89" fmla="*/ 1382 h 5259"/>
                  <a:gd name="T90" fmla="*/ 1490 w 5729"/>
                  <a:gd name="T91" fmla="*/ 347 h 5259"/>
                  <a:gd name="T92" fmla="*/ 2105 w 5729"/>
                  <a:gd name="T93" fmla="*/ 606 h 5259"/>
                  <a:gd name="T94" fmla="*/ 2929 w 5729"/>
                  <a:gd name="T95" fmla="*/ 6 h 5259"/>
                  <a:gd name="T96" fmla="*/ 3761 w 5729"/>
                  <a:gd name="T97" fmla="*/ 643 h 5259"/>
                  <a:gd name="T98" fmla="*/ 4351 w 5729"/>
                  <a:gd name="T99" fmla="*/ 410 h 5259"/>
                  <a:gd name="T100" fmla="*/ 5179 w 5729"/>
                  <a:gd name="T101" fmla="*/ 1480 h 5259"/>
                  <a:gd name="T102" fmla="*/ 5376 w 5729"/>
                  <a:gd name="T103" fmla="*/ 1455 h 5259"/>
                  <a:gd name="T104" fmla="*/ 5728 w 5729"/>
                  <a:gd name="T105" fmla="*/ 2867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9" h="5259">
                    <a:moveTo>
                      <a:pt x="5728" y="2862"/>
                    </a:moveTo>
                    <a:lnTo>
                      <a:pt x="5728" y="2862"/>
                    </a:lnTo>
                    <a:lnTo>
                      <a:pt x="5728" y="2862"/>
                    </a:lnTo>
                    <a:cubicBezTo>
                      <a:pt x="5448" y="2779"/>
                      <a:pt x="5215" y="2562"/>
                      <a:pt x="5138" y="2262"/>
                    </a:cubicBezTo>
                    <a:cubicBezTo>
                      <a:pt x="5122" y="2194"/>
                      <a:pt x="5112" y="2127"/>
                      <a:pt x="5112" y="2060"/>
                    </a:cubicBezTo>
                    <a:cubicBezTo>
                      <a:pt x="5112" y="1832"/>
                      <a:pt x="5210" y="1615"/>
                      <a:pt x="5376" y="1459"/>
                    </a:cubicBezTo>
                    <a:cubicBezTo>
                      <a:pt x="5376" y="1455"/>
                      <a:pt x="5376" y="1455"/>
                      <a:pt x="5376" y="1455"/>
                    </a:cubicBezTo>
                    <a:lnTo>
                      <a:pt x="5376" y="1455"/>
                    </a:lnTo>
                    <a:cubicBezTo>
                      <a:pt x="5308" y="1470"/>
                      <a:pt x="5241" y="1480"/>
                      <a:pt x="5179" y="1480"/>
                    </a:cubicBezTo>
                    <a:cubicBezTo>
                      <a:pt x="4952" y="1480"/>
                      <a:pt x="4729" y="1393"/>
                      <a:pt x="4558" y="1222"/>
                    </a:cubicBezTo>
                    <a:cubicBezTo>
                      <a:pt x="4398" y="1062"/>
                      <a:pt x="4320" y="849"/>
                      <a:pt x="4320" y="643"/>
                    </a:cubicBezTo>
                    <a:cubicBezTo>
                      <a:pt x="4320" y="564"/>
                      <a:pt x="4330" y="487"/>
                      <a:pt x="4351" y="410"/>
                    </a:cubicBezTo>
                    <a:lnTo>
                      <a:pt x="4351" y="410"/>
                    </a:lnTo>
                    <a:lnTo>
                      <a:pt x="4351" y="410"/>
                    </a:lnTo>
                    <a:cubicBezTo>
                      <a:pt x="4191" y="554"/>
                      <a:pt x="3984" y="637"/>
                      <a:pt x="3761" y="637"/>
                    </a:cubicBezTo>
                    <a:cubicBezTo>
                      <a:pt x="3684" y="637"/>
                      <a:pt x="3601" y="627"/>
                      <a:pt x="3523" y="606"/>
                    </a:cubicBezTo>
                    <a:cubicBezTo>
                      <a:pt x="3218" y="523"/>
                      <a:pt x="3000" y="285"/>
                      <a:pt x="2929" y="6"/>
                    </a:cubicBezTo>
                    <a:cubicBezTo>
                      <a:pt x="2929" y="0"/>
                      <a:pt x="2929" y="0"/>
                      <a:pt x="2929" y="0"/>
                    </a:cubicBezTo>
                    <a:cubicBezTo>
                      <a:pt x="2929" y="6"/>
                      <a:pt x="2929" y="6"/>
                      <a:pt x="2929" y="6"/>
                    </a:cubicBezTo>
                    <a:cubicBezTo>
                      <a:pt x="2840" y="280"/>
                      <a:pt x="2617" y="502"/>
                      <a:pt x="2313" y="581"/>
                    </a:cubicBezTo>
                    <a:cubicBezTo>
                      <a:pt x="2240" y="595"/>
                      <a:pt x="2173" y="601"/>
                      <a:pt x="2105" y="601"/>
                    </a:cubicBezTo>
                    <a:cubicBezTo>
                      <a:pt x="1868" y="601"/>
                      <a:pt x="1651" y="508"/>
                      <a:pt x="1490" y="347"/>
                    </a:cubicBezTo>
                    <a:cubicBezTo>
                      <a:pt x="1485" y="342"/>
                      <a:pt x="1485" y="342"/>
                      <a:pt x="1485" y="342"/>
                    </a:cubicBezTo>
                    <a:cubicBezTo>
                      <a:pt x="1485" y="347"/>
                      <a:pt x="1485" y="347"/>
                      <a:pt x="1485" y="347"/>
                    </a:cubicBezTo>
                    <a:cubicBezTo>
                      <a:pt x="1500" y="410"/>
                      <a:pt x="1510" y="477"/>
                      <a:pt x="1510" y="539"/>
                    </a:cubicBezTo>
                    <a:cubicBezTo>
                      <a:pt x="1510" y="762"/>
                      <a:pt x="1422" y="978"/>
                      <a:pt x="1247" y="1145"/>
                    </a:cubicBezTo>
                    <a:cubicBezTo>
                      <a:pt x="1081" y="1299"/>
                      <a:pt x="869" y="1377"/>
                      <a:pt x="652" y="1377"/>
                    </a:cubicBezTo>
                    <a:cubicBezTo>
                      <a:pt x="574" y="1377"/>
                      <a:pt x="496" y="1367"/>
                      <a:pt x="419" y="1346"/>
                    </a:cubicBezTo>
                    <a:cubicBezTo>
                      <a:pt x="413" y="1346"/>
                      <a:pt x="413" y="1346"/>
                      <a:pt x="413" y="1346"/>
                    </a:cubicBezTo>
                    <a:lnTo>
                      <a:pt x="413" y="1346"/>
                    </a:lnTo>
                    <a:cubicBezTo>
                      <a:pt x="564" y="1501"/>
                      <a:pt x="652" y="1708"/>
                      <a:pt x="652" y="1925"/>
                    </a:cubicBezTo>
                    <a:cubicBezTo>
                      <a:pt x="652" y="1998"/>
                      <a:pt x="641" y="2081"/>
                      <a:pt x="615" y="2158"/>
                    </a:cubicBezTo>
                    <a:cubicBezTo>
                      <a:pt x="527" y="2454"/>
                      <a:pt x="284" y="2665"/>
                      <a:pt x="0" y="2737"/>
                    </a:cubicBezTo>
                    <a:lnTo>
                      <a:pt x="0" y="2737"/>
                    </a:lnTo>
                    <a:lnTo>
                      <a:pt x="0" y="2737"/>
                    </a:lnTo>
                    <a:cubicBezTo>
                      <a:pt x="279" y="2820"/>
                      <a:pt x="512" y="3043"/>
                      <a:pt x="590" y="3338"/>
                    </a:cubicBezTo>
                    <a:cubicBezTo>
                      <a:pt x="605" y="3405"/>
                      <a:pt x="610" y="3472"/>
                      <a:pt x="610" y="3540"/>
                    </a:cubicBezTo>
                    <a:cubicBezTo>
                      <a:pt x="610" y="3772"/>
                      <a:pt x="517" y="3990"/>
                      <a:pt x="352" y="4145"/>
                    </a:cubicBezTo>
                    <a:cubicBezTo>
                      <a:pt x="346" y="4145"/>
                      <a:pt x="346" y="4145"/>
                      <a:pt x="346" y="4145"/>
                    </a:cubicBezTo>
                    <a:cubicBezTo>
                      <a:pt x="352" y="4145"/>
                      <a:pt x="352" y="4145"/>
                      <a:pt x="352" y="4145"/>
                    </a:cubicBezTo>
                    <a:cubicBezTo>
                      <a:pt x="419" y="4129"/>
                      <a:pt x="486" y="4125"/>
                      <a:pt x="554" y="4125"/>
                    </a:cubicBezTo>
                    <a:cubicBezTo>
                      <a:pt x="775" y="4125"/>
                      <a:pt x="998" y="4207"/>
                      <a:pt x="1169" y="4378"/>
                    </a:cubicBezTo>
                    <a:cubicBezTo>
                      <a:pt x="1329" y="4544"/>
                      <a:pt x="1407" y="4750"/>
                      <a:pt x="1407" y="4962"/>
                    </a:cubicBezTo>
                    <a:cubicBezTo>
                      <a:pt x="1407" y="5040"/>
                      <a:pt x="1397" y="5118"/>
                      <a:pt x="1376" y="5190"/>
                    </a:cubicBezTo>
                    <a:lnTo>
                      <a:pt x="1376" y="5190"/>
                    </a:lnTo>
                    <a:lnTo>
                      <a:pt x="1376" y="5190"/>
                    </a:lnTo>
                    <a:cubicBezTo>
                      <a:pt x="1531" y="5045"/>
                      <a:pt x="1743" y="4962"/>
                      <a:pt x="1966" y="4962"/>
                    </a:cubicBezTo>
                    <a:cubicBezTo>
                      <a:pt x="2043" y="4962"/>
                      <a:pt x="2126" y="4973"/>
                      <a:pt x="2204" y="4993"/>
                    </a:cubicBezTo>
                    <a:lnTo>
                      <a:pt x="2204" y="4993"/>
                    </a:lnTo>
                    <a:lnTo>
                      <a:pt x="2204" y="4993"/>
                    </a:lnTo>
                    <a:cubicBezTo>
                      <a:pt x="2204" y="4999"/>
                      <a:pt x="2204" y="4999"/>
                      <a:pt x="2204" y="4999"/>
                    </a:cubicBezTo>
                    <a:lnTo>
                      <a:pt x="2204" y="4999"/>
                    </a:lnTo>
                    <a:cubicBezTo>
                      <a:pt x="2209" y="4999"/>
                      <a:pt x="2209" y="4999"/>
                      <a:pt x="2209" y="4999"/>
                    </a:cubicBezTo>
                    <a:lnTo>
                      <a:pt x="2209" y="4999"/>
                    </a:lnTo>
                    <a:cubicBezTo>
                      <a:pt x="2178" y="4719"/>
                      <a:pt x="2084" y="4202"/>
                      <a:pt x="1759" y="3865"/>
                    </a:cubicBezTo>
                    <a:cubicBezTo>
                      <a:pt x="1557" y="3664"/>
                      <a:pt x="1422" y="3416"/>
                      <a:pt x="1360" y="3147"/>
                    </a:cubicBezTo>
                    <a:cubicBezTo>
                      <a:pt x="1335" y="3033"/>
                      <a:pt x="1324" y="2924"/>
                      <a:pt x="1324" y="2810"/>
                    </a:cubicBezTo>
                    <a:cubicBezTo>
                      <a:pt x="1324" y="2469"/>
                      <a:pt x="1443" y="2127"/>
                      <a:pt x="1661" y="1858"/>
                    </a:cubicBezTo>
                    <a:cubicBezTo>
                      <a:pt x="1951" y="1511"/>
                      <a:pt x="2365" y="1320"/>
                      <a:pt x="2840" y="1320"/>
                    </a:cubicBezTo>
                    <a:cubicBezTo>
                      <a:pt x="3311" y="1320"/>
                      <a:pt x="3730" y="1511"/>
                      <a:pt x="4015" y="1858"/>
                    </a:cubicBezTo>
                    <a:cubicBezTo>
                      <a:pt x="4238" y="2127"/>
                      <a:pt x="4357" y="2469"/>
                      <a:pt x="4357" y="2810"/>
                    </a:cubicBezTo>
                    <a:cubicBezTo>
                      <a:pt x="4357" y="2924"/>
                      <a:pt x="4340" y="3033"/>
                      <a:pt x="4320" y="3147"/>
                    </a:cubicBezTo>
                    <a:cubicBezTo>
                      <a:pt x="4258" y="3416"/>
                      <a:pt x="4108" y="3674"/>
                      <a:pt x="3876" y="3913"/>
                    </a:cubicBezTo>
                    <a:cubicBezTo>
                      <a:pt x="3523" y="4264"/>
                      <a:pt x="3466" y="4761"/>
                      <a:pt x="3456" y="5014"/>
                    </a:cubicBezTo>
                    <a:lnTo>
                      <a:pt x="3456" y="5014"/>
                    </a:lnTo>
                    <a:lnTo>
                      <a:pt x="3456" y="5014"/>
                    </a:lnTo>
                    <a:cubicBezTo>
                      <a:pt x="3513" y="5004"/>
                      <a:pt x="3570" y="4999"/>
                      <a:pt x="3627" y="4999"/>
                    </a:cubicBezTo>
                    <a:cubicBezTo>
                      <a:pt x="3860" y="4999"/>
                      <a:pt x="4077" y="5097"/>
                      <a:pt x="4238" y="5252"/>
                    </a:cubicBezTo>
                    <a:cubicBezTo>
                      <a:pt x="4238" y="5258"/>
                      <a:pt x="4238" y="5258"/>
                      <a:pt x="4238" y="5258"/>
                    </a:cubicBezTo>
                    <a:cubicBezTo>
                      <a:pt x="4238" y="5252"/>
                      <a:pt x="4238" y="5252"/>
                      <a:pt x="4238" y="5252"/>
                    </a:cubicBezTo>
                    <a:cubicBezTo>
                      <a:pt x="4222" y="5190"/>
                      <a:pt x="4217" y="5123"/>
                      <a:pt x="4217" y="5056"/>
                    </a:cubicBezTo>
                    <a:cubicBezTo>
                      <a:pt x="4217" y="4839"/>
                      <a:pt x="4305" y="4621"/>
                      <a:pt x="4480" y="4456"/>
                    </a:cubicBezTo>
                    <a:cubicBezTo>
                      <a:pt x="4646" y="4300"/>
                      <a:pt x="4858" y="4223"/>
                      <a:pt x="5075" y="4223"/>
                    </a:cubicBezTo>
                    <a:cubicBezTo>
                      <a:pt x="5153" y="4223"/>
                      <a:pt x="5231" y="4233"/>
                      <a:pt x="5308" y="4254"/>
                    </a:cubicBezTo>
                    <a:cubicBezTo>
                      <a:pt x="5314" y="4254"/>
                      <a:pt x="5314" y="4254"/>
                      <a:pt x="5314" y="4254"/>
                    </a:cubicBezTo>
                    <a:cubicBezTo>
                      <a:pt x="5308" y="4254"/>
                      <a:pt x="5308" y="4254"/>
                      <a:pt x="5308" y="4254"/>
                    </a:cubicBezTo>
                    <a:cubicBezTo>
                      <a:pt x="5164" y="4098"/>
                      <a:pt x="5075" y="3897"/>
                      <a:pt x="5075" y="3680"/>
                    </a:cubicBezTo>
                    <a:cubicBezTo>
                      <a:pt x="5075" y="3601"/>
                      <a:pt x="5086" y="3524"/>
                      <a:pt x="5112" y="3447"/>
                    </a:cubicBezTo>
                    <a:cubicBezTo>
                      <a:pt x="5200" y="3147"/>
                      <a:pt x="5437" y="2934"/>
                      <a:pt x="5728" y="2867"/>
                    </a:cubicBezTo>
                    <a:cubicBezTo>
                      <a:pt x="5728" y="2862"/>
                      <a:pt x="5728" y="2862"/>
                      <a:pt x="5728" y="2862"/>
                    </a:cubicBezTo>
                    <a:lnTo>
                      <a:pt x="5728" y="2862"/>
                    </a:lnTo>
                    <a:lnTo>
                      <a:pt x="5728" y="2862"/>
                    </a:lnTo>
                    <a:lnTo>
                      <a:pt x="5728" y="2862"/>
                    </a:lnTo>
                    <a:cubicBezTo>
                      <a:pt x="5437" y="2934"/>
                      <a:pt x="5200" y="3147"/>
                      <a:pt x="5112" y="3447"/>
                    </a:cubicBezTo>
                    <a:cubicBezTo>
                      <a:pt x="5086" y="3524"/>
                      <a:pt x="5075" y="3601"/>
                      <a:pt x="5075" y="3680"/>
                    </a:cubicBezTo>
                    <a:cubicBezTo>
                      <a:pt x="5075" y="3897"/>
                      <a:pt x="5164" y="4098"/>
                      <a:pt x="5308" y="4254"/>
                    </a:cubicBezTo>
                    <a:lnTo>
                      <a:pt x="5308" y="4254"/>
                    </a:lnTo>
                    <a:lnTo>
                      <a:pt x="5308" y="4254"/>
                    </a:lnTo>
                    <a:cubicBezTo>
                      <a:pt x="5235" y="4233"/>
                      <a:pt x="5153" y="4223"/>
                      <a:pt x="5075" y="4223"/>
                    </a:cubicBezTo>
                    <a:cubicBezTo>
                      <a:pt x="4858" y="4223"/>
                      <a:pt x="4646" y="4300"/>
                      <a:pt x="4480" y="4456"/>
                    </a:cubicBezTo>
                    <a:cubicBezTo>
                      <a:pt x="4305" y="4621"/>
                      <a:pt x="4217" y="4839"/>
                      <a:pt x="4217" y="5056"/>
                    </a:cubicBezTo>
                    <a:cubicBezTo>
                      <a:pt x="4217" y="5123"/>
                      <a:pt x="4222" y="5190"/>
                      <a:pt x="4238" y="5252"/>
                    </a:cubicBezTo>
                    <a:lnTo>
                      <a:pt x="4238" y="5252"/>
                    </a:lnTo>
                    <a:lnTo>
                      <a:pt x="4238" y="5252"/>
                    </a:lnTo>
                    <a:cubicBezTo>
                      <a:pt x="4082" y="5092"/>
                      <a:pt x="3860" y="4999"/>
                      <a:pt x="3627" y="4999"/>
                    </a:cubicBezTo>
                    <a:cubicBezTo>
                      <a:pt x="3570" y="4999"/>
                      <a:pt x="3513" y="5004"/>
                      <a:pt x="3456" y="5014"/>
                    </a:cubicBezTo>
                    <a:lnTo>
                      <a:pt x="3456" y="5014"/>
                    </a:lnTo>
                    <a:cubicBezTo>
                      <a:pt x="3462" y="5014"/>
                      <a:pt x="3462" y="5014"/>
                      <a:pt x="3462" y="5014"/>
                    </a:cubicBezTo>
                    <a:cubicBezTo>
                      <a:pt x="3466" y="4761"/>
                      <a:pt x="3523" y="4264"/>
                      <a:pt x="3876" y="3913"/>
                    </a:cubicBezTo>
                    <a:cubicBezTo>
                      <a:pt x="4108" y="3674"/>
                      <a:pt x="4258" y="3416"/>
                      <a:pt x="4320" y="3147"/>
                    </a:cubicBezTo>
                    <a:cubicBezTo>
                      <a:pt x="4346" y="3033"/>
                      <a:pt x="4357" y="2924"/>
                      <a:pt x="4357" y="2810"/>
                    </a:cubicBezTo>
                    <a:cubicBezTo>
                      <a:pt x="4357" y="2469"/>
                      <a:pt x="4238" y="2127"/>
                      <a:pt x="4015" y="1858"/>
                    </a:cubicBezTo>
                    <a:cubicBezTo>
                      <a:pt x="3730" y="1511"/>
                      <a:pt x="3311" y="1315"/>
                      <a:pt x="2840" y="1315"/>
                    </a:cubicBezTo>
                    <a:cubicBezTo>
                      <a:pt x="2365" y="1315"/>
                      <a:pt x="1951" y="1511"/>
                      <a:pt x="1661" y="1858"/>
                    </a:cubicBezTo>
                    <a:cubicBezTo>
                      <a:pt x="1443" y="2127"/>
                      <a:pt x="1324" y="2469"/>
                      <a:pt x="1324" y="2810"/>
                    </a:cubicBezTo>
                    <a:cubicBezTo>
                      <a:pt x="1324" y="2924"/>
                      <a:pt x="1335" y="3033"/>
                      <a:pt x="1360" y="3147"/>
                    </a:cubicBezTo>
                    <a:cubicBezTo>
                      <a:pt x="1422" y="3416"/>
                      <a:pt x="1557" y="3664"/>
                      <a:pt x="1753" y="3865"/>
                    </a:cubicBezTo>
                    <a:cubicBezTo>
                      <a:pt x="2084" y="4202"/>
                      <a:pt x="2178" y="4719"/>
                      <a:pt x="2204" y="4999"/>
                    </a:cubicBezTo>
                    <a:lnTo>
                      <a:pt x="2204" y="4999"/>
                    </a:lnTo>
                    <a:lnTo>
                      <a:pt x="2204" y="4999"/>
                    </a:lnTo>
                    <a:cubicBezTo>
                      <a:pt x="2204" y="4993"/>
                      <a:pt x="2204" y="4993"/>
                      <a:pt x="2204" y="4993"/>
                    </a:cubicBezTo>
                    <a:lnTo>
                      <a:pt x="2204" y="4993"/>
                    </a:lnTo>
                    <a:lnTo>
                      <a:pt x="2204" y="4993"/>
                    </a:lnTo>
                    <a:lnTo>
                      <a:pt x="2204" y="4993"/>
                    </a:lnTo>
                    <a:cubicBezTo>
                      <a:pt x="2126" y="4973"/>
                      <a:pt x="2043" y="4962"/>
                      <a:pt x="1966" y="4962"/>
                    </a:cubicBezTo>
                    <a:cubicBezTo>
                      <a:pt x="1743" y="4962"/>
                      <a:pt x="1531" y="5045"/>
                      <a:pt x="1376" y="5190"/>
                    </a:cubicBezTo>
                    <a:lnTo>
                      <a:pt x="1376" y="5190"/>
                    </a:lnTo>
                    <a:lnTo>
                      <a:pt x="1376" y="5190"/>
                    </a:lnTo>
                    <a:cubicBezTo>
                      <a:pt x="1397" y="5118"/>
                      <a:pt x="1407" y="5040"/>
                      <a:pt x="1407" y="4962"/>
                    </a:cubicBezTo>
                    <a:cubicBezTo>
                      <a:pt x="1407" y="4750"/>
                      <a:pt x="1329" y="4544"/>
                      <a:pt x="1169" y="4378"/>
                    </a:cubicBezTo>
                    <a:cubicBezTo>
                      <a:pt x="998" y="4207"/>
                      <a:pt x="775" y="4119"/>
                      <a:pt x="554" y="4119"/>
                    </a:cubicBezTo>
                    <a:cubicBezTo>
                      <a:pt x="486" y="4119"/>
                      <a:pt x="419" y="4129"/>
                      <a:pt x="352" y="4145"/>
                    </a:cubicBezTo>
                    <a:lnTo>
                      <a:pt x="352" y="4145"/>
                    </a:lnTo>
                    <a:lnTo>
                      <a:pt x="352" y="4145"/>
                    </a:lnTo>
                    <a:cubicBezTo>
                      <a:pt x="517" y="3990"/>
                      <a:pt x="615" y="3772"/>
                      <a:pt x="615" y="3540"/>
                    </a:cubicBezTo>
                    <a:cubicBezTo>
                      <a:pt x="615" y="3472"/>
                      <a:pt x="605" y="3405"/>
                      <a:pt x="590" y="3338"/>
                    </a:cubicBezTo>
                    <a:cubicBezTo>
                      <a:pt x="512" y="3043"/>
                      <a:pt x="279" y="2820"/>
                      <a:pt x="0" y="2737"/>
                    </a:cubicBezTo>
                    <a:lnTo>
                      <a:pt x="0" y="2737"/>
                    </a:lnTo>
                    <a:lnTo>
                      <a:pt x="0" y="2737"/>
                    </a:lnTo>
                    <a:cubicBezTo>
                      <a:pt x="290" y="2665"/>
                      <a:pt x="527" y="2454"/>
                      <a:pt x="615" y="2158"/>
                    </a:cubicBezTo>
                    <a:cubicBezTo>
                      <a:pt x="641" y="2081"/>
                      <a:pt x="652" y="1998"/>
                      <a:pt x="652" y="1925"/>
                    </a:cubicBezTo>
                    <a:cubicBezTo>
                      <a:pt x="652" y="1708"/>
                      <a:pt x="564" y="1501"/>
                      <a:pt x="419" y="1346"/>
                    </a:cubicBezTo>
                    <a:cubicBezTo>
                      <a:pt x="413" y="1346"/>
                      <a:pt x="413" y="1346"/>
                      <a:pt x="413" y="1346"/>
                    </a:cubicBezTo>
                    <a:lnTo>
                      <a:pt x="413" y="1346"/>
                    </a:lnTo>
                    <a:cubicBezTo>
                      <a:pt x="492" y="1367"/>
                      <a:pt x="574" y="1382"/>
                      <a:pt x="652" y="1382"/>
                    </a:cubicBezTo>
                    <a:cubicBezTo>
                      <a:pt x="869" y="1382"/>
                      <a:pt x="1081" y="1305"/>
                      <a:pt x="1247" y="1145"/>
                    </a:cubicBezTo>
                    <a:cubicBezTo>
                      <a:pt x="1422" y="978"/>
                      <a:pt x="1510" y="762"/>
                      <a:pt x="1510" y="539"/>
                    </a:cubicBezTo>
                    <a:cubicBezTo>
                      <a:pt x="1510" y="477"/>
                      <a:pt x="1505" y="410"/>
                      <a:pt x="1490" y="347"/>
                    </a:cubicBezTo>
                    <a:lnTo>
                      <a:pt x="1490" y="347"/>
                    </a:lnTo>
                    <a:cubicBezTo>
                      <a:pt x="1485" y="347"/>
                      <a:pt x="1485" y="347"/>
                      <a:pt x="1485" y="347"/>
                    </a:cubicBezTo>
                    <a:cubicBezTo>
                      <a:pt x="1645" y="508"/>
                      <a:pt x="1868" y="606"/>
                      <a:pt x="2105" y="606"/>
                    </a:cubicBezTo>
                    <a:cubicBezTo>
                      <a:pt x="2173" y="606"/>
                      <a:pt x="2240" y="595"/>
                      <a:pt x="2313" y="581"/>
                    </a:cubicBezTo>
                    <a:cubicBezTo>
                      <a:pt x="2617" y="508"/>
                      <a:pt x="2846" y="280"/>
                      <a:pt x="2929" y="6"/>
                    </a:cubicBezTo>
                    <a:lnTo>
                      <a:pt x="2929" y="6"/>
                    </a:lnTo>
                    <a:lnTo>
                      <a:pt x="2929" y="6"/>
                    </a:lnTo>
                    <a:cubicBezTo>
                      <a:pt x="3000" y="285"/>
                      <a:pt x="3218" y="523"/>
                      <a:pt x="3523" y="606"/>
                    </a:cubicBezTo>
                    <a:cubicBezTo>
                      <a:pt x="3601" y="627"/>
                      <a:pt x="3684" y="643"/>
                      <a:pt x="3761" y="643"/>
                    </a:cubicBezTo>
                    <a:cubicBezTo>
                      <a:pt x="3984" y="643"/>
                      <a:pt x="4196" y="554"/>
                      <a:pt x="4351" y="410"/>
                    </a:cubicBezTo>
                    <a:lnTo>
                      <a:pt x="4351" y="410"/>
                    </a:lnTo>
                    <a:lnTo>
                      <a:pt x="4351" y="410"/>
                    </a:lnTo>
                    <a:cubicBezTo>
                      <a:pt x="4330" y="487"/>
                      <a:pt x="4320" y="564"/>
                      <a:pt x="4320" y="643"/>
                    </a:cubicBezTo>
                    <a:cubicBezTo>
                      <a:pt x="4320" y="849"/>
                      <a:pt x="4398" y="1062"/>
                      <a:pt x="4558" y="1222"/>
                    </a:cubicBezTo>
                    <a:cubicBezTo>
                      <a:pt x="4729" y="1393"/>
                      <a:pt x="4952" y="1480"/>
                      <a:pt x="5179" y="1480"/>
                    </a:cubicBezTo>
                    <a:cubicBezTo>
                      <a:pt x="5241" y="1480"/>
                      <a:pt x="5308" y="1476"/>
                      <a:pt x="5376" y="1459"/>
                    </a:cubicBezTo>
                    <a:lnTo>
                      <a:pt x="5376" y="1459"/>
                    </a:lnTo>
                    <a:cubicBezTo>
                      <a:pt x="5376" y="1455"/>
                      <a:pt x="5376" y="1455"/>
                      <a:pt x="5376" y="1455"/>
                    </a:cubicBezTo>
                    <a:cubicBezTo>
                      <a:pt x="5210" y="1615"/>
                      <a:pt x="5112" y="1827"/>
                      <a:pt x="5112" y="2060"/>
                    </a:cubicBezTo>
                    <a:cubicBezTo>
                      <a:pt x="5112" y="2127"/>
                      <a:pt x="5122" y="2194"/>
                      <a:pt x="5138" y="2262"/>
                    </a:cubicBezTo>
                    <a:cubicBezTo>
                      <a:pt x="5215" y="2562"/>
                      <a:pt x="5443" y="2785"/>
                      <a:pt x="5728" y="2867"/>
                    </a:cubicBezTo>
                    <a:cubicBezTo>
                      <a:pt x="5728" y="2862"/>
                      <a:pt x="5728" y="2862"/>
                      <a:pt x="5728" y="286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2" name="Freeform 72"/>
              <p:cNvSpPr>
                <a:spLocks noChangeArrowheads="1"/>
              </p:cNvSpPr>
              <p:nvPr/>
            </p:nvSpPr>
            <p:spPr bwMode="auto">
              <a:xfrm>
                <a:off x="10768986" y="10535697"/>
                <a:ext cx="595811" cy="419012"/>
              </a:xfrm>
              <a:custGeom>
                <a:avLst/>
                <a:gdLst>
                  <a:gd name="T0" fmla="*/ 943 w 1042"/>
                  <a:gd name="T1" fmla="*/ 0 h 731"/>
                  <a:gd name="T2" fmla="*/ 943 w 1042"/>
                  <a:gd name="T3" fmla="*/ 0 h 731"/>
                  <a:gd name="T4" fmla="*/ 100 w 1042"/>
                  <a:gd name="T5" fmla="*/ 0 h 731"/>
                  <a:gd name="T6" fmla="*/ 0 w 1042"/>
                  <a:gd name="T7" fmla="*/ 98 h 731"/>
                  <a:gd name="T8" fmla="*/ 0 w 1042"/>
                  <a:gd name="T9" fmla="*/ 631 h 731"/>
                  <a:gd name="T10" fmla="*/ 100 w 1042"/>
                  <a:gd name="T11" fmla="*/ 730 h 731"/>
                  <a:gd name="T12" fmla="*/ 943 w 1042"/>
                  <a:gd name="T13" fmla="*/ 730 h 731"/>
                  <a:gd name="T14" fmla="*/ 1041 w 1042"/>
                  <a:gd name="T15" fmla="*/ 631 h 731"/>
                  <a:gd name="T16" fmla="*/ 1041 w 1042"/>
                  <a:gd name="T17" fmla="*/ 98 h 731"/>
                  <a:gd name="T18" fmla="*/ 943 w 1042"/>
                  <a:gd name="T19" fmla="*/ 0 h 731"/>
                  <a:gd name="T20" fmla="*/ 622 w 1042"/>
                  <a:gd name="T21" fmla="*/ 103 h 731"/>
                  <a:gd name="T22" fmla="*/ 622 w 1042"/>
                  <a:gd name="T23" fmla="*/ 103 h 731"/>
                  <a:gd name="T24" fmla="*/ 431 w 1042"/>
                  <a:gd name="T25" fmla="*/ 103 h 731"/>
                  <a:gd name="T26" fmla="*/ 394 w 1042"/>
                  <a:gd name="T27" fmla="*/ 68 h 731"/>
                  <a:gd name="T28" fmla="*/ 431 w 1042"/>
                  <a:gd name="T29" fmla="*/ 26 h 731"/>
                  <a:gd name="T30" fmla="*/ 622 w 1042"/>
                  <a:gd name="T31" fmla="*/ 26 h 731"/>
                  <a:gd name="T32" fmla="*/ 658 w 1042"/>
                  <a:gd name="T33" fmla="*/ 68 h 731"/>
                  <a:gd name="T34" fmla="*/ 622 w 1042"/>
                  <a:gd name="T35" fmla="*/ 103 h 731"/>
                  <a:gd name="T36" fmla="*/ 943 w 1042"/>
                  <a:gd name="T37"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731">
                    <a:moveTo>
                      <a:pt x="943" y="0"/>
                    </a:moveTo>
                    <a:lnTo>
                      <a:pt x="943" y="0"/>
                    </a:lnTo>
                    <a:cubicBezTo>
                      <a:pt x="100" y="0"/>
                      <a:pt x="100" y="0"/>
                      <a:pt x="100" y="0"/>
                    </a:cubicBezTo>
                    <a:cubicBezTo>
                      <a:pt x="48" y="0"/>
                      <a:pt x="0" y="47"/>
                      <a:pt x="0" y="98"/>
                    </a:cubicBezTo>
                    <a:cubicBezTo>
                      <a:pt x="0" y="631"/>
                      <a:pt x="0" y="631"/>
                      <a:pt x="0" y="631"/>
                    </a:cubicBezTo>
                    <a:cubicBezTo>
                      <a:pt x="0" y="682"/>
                      <a:pt x="48" y="730"/>
                      <a:pt x="100" y="730"/>
                    </a:cubicBezTo>
                    <a:cubicBezTo>
                      <a:pt x="943" y="730"/>
                      <a:pt x="943" y="730"/>
                      <a:pt x="943" y="730"/>
                    </a:cubicBezTo>
                    <a:cubicBezTo>
                      <a:pt x="995" y="730"/>
                      <a:pt x="1041" y="682"/>
                      <a:pt x="1041" y="631"/>
                    </a:cubicBezTo>
                    <a:cubicBezTo>
                      <a:pt x="1041" y="98"/>
                      <a:pt x="1041" y="98"/>
                      <a:pt x="1041" y="98"/>
                    </a:cubicBezTo>
                    <a:cubicBezTo>
                      <a:pt x="1041" y="47"/>
                      <a:pt x="995" y="0"/>
                      <a:pt x="943" y="0"/>
                    </a:cubicBezTo>
                    <a:lnTo>
                      <a:pt x="622" y="103"/>
                    </a:lnTo>
                    <a:lnTo>
                      <a:pt x="622" y="103"/>
                    </a:lnTo>
                    <a:cubicBezTo>
                      <a:pt x="431" y="103"/>
                      <a:pt x="431" y="103"/>
                      <a:pt x="431" y="103"/>
                    </a:cubicBezTo>
                    <a:cubicBezTo>
                      <a:pt x="410" y="103"/>
                      <a:pt x="394" y="88"/>
                      <a:pt x="394" y="68"/>
                    </a:cubicBezTo>
                    <a:cubicBezTo>
                      <a:pt x="394" y="47"/>
                      <a:pt x="410" y="26"/>
                      <a:pt x="431" y="26"/>
                    </a:cubicBezTo>
                    <a:cubicBezTo>
                      <a:pt x="622" y="26"/>
                      <a:pt x="622" y="26"/>
                      <a:pt x="622" y="26"/>
                    </a:cubicBezTo>
                    <a:cubicBezTo>
                      <a:pt x="643" y="26"/>
                      <a:pt x="658" y="47"/>
                      <a:pt x="658" y="68"/>
                    </a:cubicBezTo>
                    <a:cubicBezTo>
                      <a:pt x="658" y="88"/>
                      <a:pt x="643" y="103"/>
                      <a:pt x="622" y="103"/>
                    </a:cubicBezTo>
                    <a:lnTo>
                      <a:pt x="943" y="0"/>
                    </a:lnTo>
                  </a:path>
                </a:pathLst>
              </a:custGeom>
              <a:solidFill>
                <a:srgbClr val="5C678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3" name="Freeform 73"/>
              <p:cNvSpPr>
                <a:spLocks noChangeArrowheads="1"/>
              </p:cNvSpPr>
              <p:nvPr/>
            </p:nvSpPr>
            <p:spPr bwMode="auto">
              <a:xfrm>
                <a:off x="10785357" y="10610987"/>
                <a:ext cx="563075" cy="327352"/>
              </a:xfrm>
              <a:custGeom>
                <a:avLst/>
                <a:gdLst>
                  <a:gd name="T0" fmla="*/ 0 w 989"/>
                  <a:gd name="T1" fmla="*/ 0 h 575"/>
                  <a:gd name="T2" fmla="*/ 0 w 989"/>
                  <a:gd name="T3" fmla="*/ 0 h 575"/>
                  <a:gd name="T4" fmla="*/ 0 w 989"/>
                  <a:gd name="T5" fmla="*/ 502 h 575"/>
                  <a:gd name="T6" fmla="*/ 73 w 989"/>
                  <a:gd name="T7" fmla="*/ 574 h 575"/>
                  <a:gd name="T8" fmla="*/ 916 w 989"/>
                  <a:gd name="T9" fmla="*/ 574 h 575"/>
                  <a:gd name="T10" fmla="*/ 988 w 989"/>
                  <a:gd name="T11" fmla="*/ 502 h 575"/>
                  <a:gd name="T12" fmla="*/ 988 w 989"/>
                  <a:gd name="T13" fmla="*/ 0 h 575"/>
                  <a:gd name="T14" fmla="*/ 0 w 989"/>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575">
                    <a:moveTo>
                      <a:pt x="0" y="0"/>
                    </a:moveTo>
                    <a:lnTo>
                      <a:pt x="0" y="0"/>
                    </a:lnTo>
                    <a:cubicBezTo>
                      <a:pt x="0" y="502"/>
                      <a:pt x="0" y="502"/>
                      <a:pt x="0" y="502"/>
                    </a:cubicBezTo>
                    <a:cubicBezTo>
                      <a:pt x="0" y="543"/>
                      <a:pt x="31" y="574"/>
                      <a:pt x="73" y="574"/>
                    </a:cubicBezTo>
                    <a:cubicBezTo>
                      <a:pt x="916" y="574"/>
                      <a:pt x="916" y="574"/>
                      <a:pt x="916" y="574"/>
                    </a:cubicBezTo>
                    <a:cubicBezTo>
                      <a:pt x="957" y="574"/>
                      <a:pt x="988" y="543"/>
                      <a:pt x="988" y="502"/>
                    </a:cubicBezTo>
                    <a:cubicBezTo>
                      <a:pt x="988" y="0"/>
                      <a:pt x="988" y="0"/>
                      <a:pt x="988" y="0"/>
                    </a:cubicBezTo>
                    <a:lnTo>
                      <a:pt x="0" y="0"/>
                    </a:lnTo>
                  </a:path>
                </a:pathLst>
              </a:custGeom>
              <a:solidFill>
                <a:srgbClr val="FDFE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4" name="Freeform 74"/>
              <p:cNvSpPr>
                <a:spLocks noChangeArrowheads="1"/>
              </p:cNvSpPr>
              <p:nvPr/>
            </p:nvSpPr>
            <p:spPr bwMode="auto">
              <a:xfrm>
                <a:off x="10804998" y="10660091"/>
                <a:ext cx="186600" cy="219326"/>
              </a:xfrm>
              <a:custGeom>
                <a:avLst/>
                <a:gdLst>
                  <a:gd name="T0" fmla="*/ 331 w 332"/>
                  <a:gd name="T1" fmla="*/ 383 h 384"/>
                  <a:gd name="T2" fmla="*/ 0 w 332"/>
                  <a:gd name="T3" fmla="*/ 383 h 384"/>
                  <a:gd name="T4" fmla="*/ 0 w 332"/>
                  <a:gd name="T5" fmla="*/ 0 h 384"/>
                  <a:gd name="T6" fmla="*/ 331 w 332"/>
                  <a:gd name="T7" fmla="*/ 0 h 384"/>
                  <a:gd name="T8" fmla="*/ 331 w 332"/>
                  <a:gd name="T9" fmla="*/ 383 h 384"/>
                </a:gdLst>
                <a:ahLst/>
                <a:cxnLst>
                  <a:cxn ang="0">
                    <a:pos x="T0" y="T1"/>
                  </a:cxn>
                  <a:cxn ang="0">
                    <a:pos x="T2" y="T3"/>
                  </a:cxn>
                  <a:cxn ang="0">
                    <a:pos x="T4" y="T5"/>
                  </a:cxn>
                  <a:cxn ang="0">
                    <a:pos x="T6" y="T7"/>
                  </a:cxn>
                  <a:cxn ang="0">
                    <a:pos x="T8" y="T9"/>
                  </a:cxn>
                </a:cxnLst>
                <a:rect l="0" t="0" r="r" b="b"/>
                <a:pathLst>
                  <a:path w="332" h="384">
                    <a:moveTo>
                      <a:pt x="331" y="383"/>
                    </a:moveTo>
                    <a:lnTo>
                      <a:pt x="0" y="383"/>
                    </a:lnTo>
                    <a:lnTo>
                      <a:pt x="0" y="0"/>
                    </a:lnTo>
                    <a:lnTo>
                      <a:pt x="331" y="0"/>
                    </a:lnTo>
                    <a:lnTo>
                      <a:pt x="331" y="383"/>
                    </a:lnTo>
                  </a:path>
                </a:pathLst>
              </a:custGeom>
              <a:solidFill>
                <a:srgbClr val="1313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5" name="Freeform 75"/>
              <p:cNvSpPr>
                <a:spLocks noChangeArrowheads="1"/>
              </p:cNvSpPr>
              <p:nvPr/>
            </p:nvSpPr>
            <p:spPr bwMode="auto">
              <a:xfrm>
                <a:off x="11024334" y="10663364"/>
                <a:ext cx="297907" cy="58924"/>
              </a:xfrm>
              <a:custGeom>
                <a:avLst/>
                <a:gdLst>
                  <a:gd name="T0" fmla="*/ 522 w 523"/>
                  <a:gd name="T1" fmla="*/ 104 h 105"/>
                  <a:gd name="T2" fmla="*/ 0 w 523"/>
                  <a:gd name="T3" fmla="*/ 104 h 105"/>
                  <a:gd name="T4" fmla="*/ 0 w 523"/>
                  <a:gd name="T5" fmla="*/ 0 h 105"/>
                  <a:gd name="T6" fmla="*/ 522 w 523"/>
                  <a:gd name="T7" fmla="*/ 0 h 105"/>
                  <a:gd name="T8" fmla="*/ 522 w 523"/>
                  <a:gd name="T9" fmla="*/ 104 h 105"/>
                </a:gdLst>
                <a:ahLst/>
                <a:cxnLst>
                  <a:cxn ang="0">
                    <a:pos x="T0" y="T1"/>
                  </a:cxn>
                  <a:cxn ang="0">
                    <a:pos x="T2" y="T3"/>
                  </a:cxn>
                  <a:cxn ang="0">
                    <a:pos x="T4" y="T5"/>
                  </a:cxn>
                  <a:cxn ang="0">
                    <a:pos x="T6" y="T7"/>
                  </a:cxn>
                  <a:cxn ang="0">
                    <a:pos x="T8" y="T9"/>
                  </a:cxn>
                </a:cxnLst>
                <a:rect l="0" t="0" r="r" b="b"/>
                <a:pathLst>
                  <a:path w="523" h="105">
                    <a:moveTo>
                      <a:pt x="522" y="104"/>
                    </a:moveTo>
                    <a:lnTo>
                      <a:pt x="0" y="104"/>
                    </a:lnTo>
                    <a:lnTo>
                      <a:pt x="0" y="0"/>
                    </a:lnTo>
                    <a:lnTo>
                      <a:pt x="522" y="0"/>
                    </a:lnTo>
                    <a:lnTo>
                      <a:pt x="522" y="104"/>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6" name="Freeform 76"/>
              <p:cNvSpPr>
                <a:spLocks noChangeArrowheads="1"/>
              </p:cNvSpPr>
              <p:nvPr/>
            </p:nvSpPr>
            <p:spPr bwMode="auto">
              <a:xfrm>
                <a:off x="11057071" y="10735380"/>
                <a:ext cx="229159" cy="39282"/>
              </a:xfrm>
              <a:custGeom>
                <a:avLst/>
                <a:gdLst>
                  <a:gd name="T0" fmla="*/ 398 w 399"/>
                  <a:gd name="T1" fmla="*/ 67 h 68"/>
                  <a:gd name="T2" fmla="*/ 0 w 399"/>
                  <a:gd name="T3" fmla="*/ 67 h 68"/>
                  <a:gd name="T4" fmla="*/ 0 w 399"/>
                  <a:gd name="T5" fmla="*/ 0 h 68"/>
                  <a:gd name="T6" fmla="*/ 398 w 399"/>
                  <a:gd name="T7" fmla="*/ 0 h 68"/>
                  <a:gd name="T8" fmla="*/ 398 w 399"/>
                  <a:gd name="T9" fmla="*/ 67 h 68"/>
                </a:gdLst>
                <a:ahLst/>
                <a:cxnLst>
                  <a:cxn ang="0">
                    <a:pos x="T0" y="T1"/>
                  </a:cxn>
                  <a:cxn ang="0">
                    <a:pos x="T2" y="T3"/>
                  </a:cxn>
                  <a:cxn ang="0">
                    <a:pos x="T4" y="T5"/>
                  </a:cxn>
                  <a:cxn ang="0">
                    <a:pos x="T6" y="T7"/>
                  </a:cxn>
                  <a:cxn ang="0">
                    <a:pos x="T8" y="T9"/>
                  </a:cxn>
                </a:cxnLst>
                <a:rect l="0" t="0" r="r" b="b"/>
                <a:pathLst>
                  <a:path w="399" h="68">
                    <a:moveTo>
                      <a:pt x="398" y="67"/>
                    </a:moveTo>
                    <a:lnTo>
                      <a:pt x="0" y="67"/>
                    </a:lnTo>
                    <a:lnTo>
                      <a:pt x="0" y="0"/>
                    </a:lnTo>
                    <a:lnTo>
                      <a:pt x="398" y="0"/>
                    </a:lnTo>
                    <a:lnTo>
                      <a:pt x="398" y="67"/>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7" name="Freeform 77"/>
              <p:cNvSpPr>
                <a:spLocks noChangeArrowheads="1"/>
              </p:cNvSpPr>
              <p:nvPr/>
            </p:nvSpPr>
            <p:spPr bwMode="auto">
              <a:xfrm>
                <a:off x="11024334" y="10892510"/>
                <a:ext cx="297907" cy="32736"/>
              </a:xfrm>
              <a:custGeom>
                <a:avLst/>
                <a:gdLst>
                  <a:gd name="T0" fmla="*/ 522 w 523"/>
                  <a:gd name="T1" fmla="*/ 61 h 62"/>
                  <a:gd name="T2" fmla="*/ 0 w 523"/>
                  <a:gd name="T3" fmla="*/ 61 h 62"/>
                  <a:gd name="T4" fmla="*/ 0 w 523"/>
                  <a:gd name="T5" fmla="*/ 0 h 62"/>
                  <a:gd name="T6" fmla="*/ 522 w 523"/>
                  <a:gd name="T7" fmla="*/ 0 h 62"/>
                  <a:gd name="T8" fmla="*/ 522 w 523"/>
                  <a:gd name="T9" fmla="*/ 61 h 62"/>
                </a:gdLst>
                <a:ahLst/>
                <a:cxnLst>
                  <a:cxn ang="0">
                    <a:pos x="T0" y="T1"/>
                  </a:cxn>
                  <a:cxn ang="0">
                    <a:pos x="T2" y="T3"/>
                  </a:cxn>
                  <a:cxn ang="0">
                    <a:pos x="T4" y="T5"/>
                  </a:cxn>
                  <a:cxn ang="0">
                    <a:pos x="T6" y="T7"/>
                  </a:cxn>
                  <a:cxn ang="0">
                    <a:pos x="T8" y="T9"/>
                  </a:cxn>
                </a:cxnLst>
                <a:rect l="0" t="0" r="r" b="b"/>
                <a:pathLst>
                  <a:path w="523" h="62">
                    <a:moveTo>
                      <a:pt x="522" y="61"/>
                    </a:moveTo>
                    <a:lnTo>
                      <a:pt x="0" y="61"/>
                    </a:lnTo>
                    <a:lnTo>
                      <a:pt x="0" y="0"/>
                    </a:lnTo>
                    <a:lnTo>
                      <a:pt x="522" y="0"/>
                    </a:lnTo>
                    <a:lnTo>
                      <a:pt x="522" y="61"/>
                    </a:lnTo>
                  </a:path>
                </a:pathLst>
              </a:custGeom>
              <a:solidFill>
                <a:srgbClr val="2E35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8" name="Freeform 78"/>
              <p:cNvSpPr>
                <a:spLocks noChangeArrowheads="1"/>
              </p:cNvSpPr>
              <p:nvPr/>
            </p:nvSpPr>
            <p:spPr bwMode="auto">
              <a:xfrm>
                <a:off x="11034156" y="10476773"/>
                <a:ext cx="65474" cy="111300"/>
              </a:xfrm>
              <a:custGeom>
                <a:avLst/>
                <a:gdLst>
                  <a:gd name="T0" fmla="*/ 115 w 116"/>
                  <a:gd name="T1" fmla="*/ 191 h 192"/>
                  <a:gd name="T2" fmla="*/ 0 w 116"/>
                  <a:gd name="T3" fmla="*/ 191 h 192"/>
                  <a:gd name="T4" fmla="*/ 0 w 116"/>
                  <a:gd name="T5" fmla="*/ 0 h 192"/>
                  <a:gd name="T6" fmla="*/ 115 w 116"/>
                  <a:gd name="T7" fmla="*/ 0 h 192"/>
                  <a:gd name="T8" fmla="*/ 115 w 116"/>
                  <a:gd name="T9" fmla="*/ 191 h 192"/>
                </a:gdLst>
                <a:ahLst/>
                <a:cxnLst>
                  <a:cxn ang="0">
                    <a:pos x="T0" y="T1"/>
                  </a:cxn>
                  <a:cxn ang="0">
                    <a:pos x="T2" y="T3"/>
                  </a:cxn>
                  <a:cxn ang="0">
                    <a:pos x="T4" y="T5"/>
                  </a:cxn>
                  <a:cxn ang="0">
                    <a:pos x="T6" y="T7"/>
                  </a:cxn>
                  <a:cxn ang="0">
                    <a:pos x="T8" y="T9"/>
                  </a:cxn>
                </a:cxnLst>
                <a:rect l="0" t="0" r="r" b="b"/>
                <a:pathLst>
                  <a:path w="116" h="192">
                    <a:moveTo>
                      <a:pt x="115" y="191"/>
                    </a:moveTo>
                    <a:lnTo>
                      <a:pt x="0" y="191"/>
                    </a:lnTo>
                    <a:lnTo>
                      <a:pt x="0" y="0"/>
                    </a:lnTo>
                    <a:lnTo>
                      <a:pt x="115" y="0"/>
                    </a:lnTo>
                    <a:lnTo>
                      <a:pt x="115" y="191"/>
                    </a:lnTo>
                  </a:path>
                </a:pathLst>
              </a:custGeom>
              <a:solidFill>
                <a:srgbClr val="7B7B7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19" name="Freeform 79"/>
              <p:cNvSpPr>
                <a:spLocks noChangeArrowheads="1"/>
              </p:cNvSpPr>
              <p:nvPr/>
            </p:nvSpPr>
            <p:spPr bwMode="auto">
              <a:xfrm>
                <a:off x="11034156" y="10476773"/>
                <a:ext cx="65474" cy="55649"/>
              </a:xfrm>
              <a:custGeom>
                <a:avLst/>
                <a:gdLst>
                  <a:gd name="T0" fmla="*/ 115 w 116"/>
                  <a:gd name="T1" fmla="*/ 92 h 93"/>
                  <a:gd name="T2" fmla="*/ 0 w 116"/>
                  <a:gd name="T3" fmla="*/ 92 h 93"/>
                  <a:gd name="T4" fmla="*/ 0 w 116"/>
                  <a:gd name="T5" fmla="*/ 0 h 93"/>
                  <a:gd name="T6" fmla="*/ 115 w 116"/>
                  <a:gd name="T7" fmla="*/ 0 h 93"/>
                  <a:gd name="T8" fmla="*/ 115 w 116"/>
                  <a:gd name="T9" fmla="*/ 92 h 93"/>
                </a:gdLst>
                <a:ahLst/>
                <a:cxnLst>
                  <a:cxn ang="0">
                    <a:pos x="T0" y="T1"/>
                  </a:cxn>
                  <a:cxn ang="0">
                    <a:pos x="T2" y="T3"/>
                  </a:cxn>
                  <a:cxn ang="0">
                    <a:pos x="T4" y="T5"/>
                  </a:cxn>
                  <a:cxn ang="0">
                    <a:pos x="T6" y="T7"/>
                  </a:cxn>
                  <a:cxn ang="0">
                    <a:pos x="T8" y="T9"/>
                  </a:cxn>
                </a:cxnLst>
                <a:rect l="0" t="0" r="r" b="b"/>
                <a:pathLst>
                  <a:path w="116" h="93">
                    <a:moveTo>
                      <a:pt x="115" y="92"/>
                    </a:moveTo>
                    <a:lnTo>
                      <a:pt x="0" y="92"/>
                    </a:lnTo>
                    <a:lnTo>
                      <a:pt x="0" y="0"/>
                    </a:lnTo>
                    <a:lnTo>
                      <a:pt x="115" y="0"/>
                    </a:lnTo>
                    <a:lnTo>
                      <a:pt x="115" y="92"/>
                    </a:lnTo>
                  </a:path>
                </a:pathLst>
              </a:custGeom>
              <a:solidFill>
                <a:srgbClr val="6767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grpSp>
        <p:sp>
          <p:nvSpPr>
            <p:cNvPr id="122" name="Freeform 70"/>
            <p:cNvSpPr>
              <a:spLocks noEditPoints="1"/>
            </p:cNvSpPr>
            <p:nvPr/>
          </p:nvSpPr>
          <p:spPr bwMode="auto">
            <a:xfrm rot="21347663">
              <a:off x="3428021" y="5363935"/>
              <a:ext cx="3053714" cy="877335"/>
            </a:xfrm>
            <a:custGeom>
              <a:avLst/>
              <a:gdLst>
                <a:gd name="T0" fmla="*/ 1771 w 1771"/>
                <a:gd name="T1" fmla="*/ 141 h 517"/>
                <a:gd name="T2" fmla="*/ 1725 w 1771"/>
                <a:gd name="T3" fmla="*/ 162 h 517"/>
                <a:gd name="T4" fmla="*/ 1670 w 1771"/>
                <a:gd name="T5" fmla="*/ 242 h 517"/>
                <a:gd name="T6" fmla="*/ 1691 w 1771"/>
                <a:gd name="T7" fmla="*/ 195 h 517"/>
                <a:gd name="T8" fmla="*/ 1670 w 1771"/>
                <a:gd name="T9" fmla="*/ 242 h 517"/>
                <a:gd name="T10" fmla="*/ 1633 w 1771"/>
                <a:gd name="T11" fmla="*/ 272 h 517"/>
                <a:gd name="T12" fmla="*/ 1583 w 1771"/>
                <a:gd name="T13" fmla="*/ 285 h 517"/>
                <a:gd name="T14" fmla="*/ 1516 w 1771"/>
                <a:gd name="T15" fmla="*/ 354 h 517"/>
                <a:gd name="T16" fmla="*/ 1545 w 1771"/>
                <a:gd name="T17" fmla="*/ 312 h 517"/>
                <a:gd name="T18" fmla="*/ 1516 w 1771"/>
                <a:gd name="T19" fmla="*/ 354 h 517"/>
                <a:gd name="T20" fmla="*/ 1474 w 1771"/>
                <a:gd name="T21" fmla="*/ 378 h 517"/>
                <a:gd name="T22" fmla="*/ 1423 w 1771"/>
                <a:gd name="T23" fmla="*/ 382 h 517"/>
                <a:gd name="T24" fmla="*/ 1345 w 1771"/>
                <a:gd name="T25" fmla="*/ 439 h 517"/>
                <a:gd name="T26" fmla="*/ 1381 w 1771"/>
                <a:gd name="T27" fmla="*/ 402 h 517"/>
                <a:gd name="T28" fmla="*/ 1345 w 1771"/>
                <a:gd name="T29" fmla="*/ 439 h 517"/>
                <a:gd name="T30" fmla="*/ 1300 w 1771"/>
                <a:gd name="T31" fmla="*/ 455 h 517"/>
                <a:gd name="T32" fmla="*/ 1249 w 1771"/>
                <a:gd name="T33" fmla="*/ 451 h 517"/>
                <a:gd name="T34" fmla="*/ 1162 w 1771"/>
                <a:gd name="T35" fmla="*/ 493 h 517"/>
                <a:gd name="T36" fmla="*/ 1204 w 1771"/>
                <a:gd name="T37" fmla="*/ 463 h 517"/>
                <a:gd name="T38" fmla="*/ 1162 w 1771"/>
                <a:gd name="T39" fmla="*/ 493 h 517"/>
                <a:gd name="T40" fmla="*/ 1115 w 1771"/>
                <a:gd name="T41" fmla="*/ 502 h 517"/>
                <a:gd name="T42" fmla="*/ 1066 w 1771"/>
                <a:gd name="T43" fmla="*/ 489 h 517"/>
                <a:gd name="T44" fmla="*/ 973 w 1771"/>
                <a:gd name="T45" fmla="*/ 516 h 517"/>
                <a:gd name="T46" fmla="*/ 1019 w 1771"/>
                <a:gd name="T47" fmla="*/ 494 h 517"/>
                <a:gd name="T48" fmla="*/ 973 w 1771"/>
                <a:gd name="T49" fmla="*/ 516 h 517"/>
                <a:gd name="T50" fmla="*/ 925 w 1771"/>
                <a:gd name="T51" fmla="*/ 517 h 517"/>
                <a:gd name="T52" fmla="*/ 878 w 1771"/>
                <a:gd name="T53" fmla="*/ 495 h 517"/>
                <a:gd name="T54" fmla="*/ 782 w 1771"/>
                <a:gd name="T55" fmla="*/ 506 h 517"/>
                <a:gd name="T56" fmla="*/ 832 w 1771"/>
                <a:gd name="T57" fmla="*/ 492 h 517"/>
                <a:gd name="T58" fmla="*/ 782 w 1771"/>
                <a:gd name="T59" fmla="*/ 506 h 517"/>
                <a:gd name="T60" fmla="*/ 735 w 1771"/>
                <a:gd name="T61" fmla="*/ 499 h 517"/>
                <a:gd name="T62" fmla="*/ 693 w 1771"/>
                <a:gd name="T63" fmla="*/ 470 h 517"/>
                <a:gd name="T64" fmla="*/ 596 w 1771"/>
                <a:gd name="T65" fmla="*/ 464 h 517"/>
                <a:gd name="T66" fmla="*/ 647 w 1771"/>
                <a:gd name="T67" fmla="*/ 458 h 517"/>
                <a:gd name="T68" fmla="*/ 596 w 1771"/>
                <a:gd name="T69" fmla="*/ 464 h 517"/>
                <a:gd name="T70" fmla="*/ 551 w 1771"/>
                <a:gd name="T71" fmla="*/ 448 h 517"/>
                <a:gd name="T72" fmla="*/ 514 w 1771"/>
                <a:gd name="T73" fmla="*/ 413 h 517"/>
                <a:gd name="T74" fmla="*/ 420 w 1771"/>
                <a:gd name="T75" fmla="*/ 391 h 517"/>
                <a:gd name="T76" fmla="*/ 463 w 1771"/>
                <a:gd name="T77" fmla="*/ 412 h 517"/>
                <a:gd name="T78" fmla="*/ 433 w 1771"/>
                <a:gd name="T79" fmla="*/ 375 h 517"/>
                <a:gd name="T80" fmla="*/ 420 w 1771"/>
                <a:gd name="T81" fmla="*/ 391 h 517"/>
                <a:gd name="T82" fmla="*/ 378 w 1771"/>
                <a:gd name="T83" fmla="*/ 368 h 517"/>
                <a:gd name="T84" fmla="*/ 348 w 1771"/>
                <a:gd name="T85" fmla="*/ 326 h 517"/>
                <a:gd name="T86" fmla="*/ 259 w 1771"/>
                <a:gd name="T87" fmla="*/ 289 h 517"/>
                <a:gd name="T88" fmla="*/ 309 w 1771"/>
                <a:gd name="T89" fmla="*/ 300 h 517"/>
                <a:gd name="T90" fmla="*/ 259 w 1771"/>
                <a:gd name="T91" fmla="*/ 289 h 517"/>
                <a:gd name="T92" fmla="*/ 222 w 1771"/>
                <a:gd name="T93" fmla="*/ 259 h 517"/>
                <a:gd name="T94" fmla="*/ 199 w 1771"/>
                <a:gd name="T95" fmla="*/ 213 h 517"/>
                <a:gd name="T96" fmla="*/ 118 w 1771"/>
                <a:gd name="T97" fmla="*/ 161 h 517"/>
                <a:gd name="T98" fmla="*/ 165 w 1771"/>
                <a:gd name="T99" fmla="*/ 181 h 517"/>
                <a:gd name="T100" fmla="*/ 118 w 1771"/>
                <a:gd name="T101" fmla="*/ 161 h 517"/>
                <a:gd name="T102" fmla="*/ 86 w 1771"/>
                <a:gd name="T103" fmla="*/ 125 h 517"/>
                <a:gd name="T104" fmla="*/ 71 w 1771"/>
                <a:gd name="T105" fmla="*/ 76 h 517"/>
                <a:gd name="T106" fmla="*/ 0 w 1771"/>
                <a:gd name="T107" fmla="*/ 11 h 517"/>
                <a:gd name="T108" fmla="*/ 43 w 1771"/>
                <a:gd name="T109" fmla="*/ 38 h 517"/>
                <a:gd name="T110" fmla="*/ 0 w 1771"/>
                <a:gd name="T111" fmla="*/ 1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1" h="517">
                  <a:moveTo>
                    <a:pt x="1739" y="176"/>
                  </a:moveTo>
                  <a:cubicBezTo>
                    <a:pt x="1750" y="165"/>
                    <a:pt x="1761" y="153"/>
                    <a:pt x="1771" y="141"/>
                  </a:cubicBezTo>
                  <a:cubicBezTo>
                    <a:pt x="1756" y="128"/>
                    <a:pt x="1756" y="128"/>
                    <a:pt x="1756" y="128"/>
                  </a:cubicBezTo>
                  <a:cubicBezTo>
                    <a:pt x="1746" y="140"/>
                    <a:pt x="1735" y="151"/>
                    <a:pt x="1725" y="162"/>
                  </a:cubicBezTo>
                  <a:lnTo>
                    <a:pt x="1739" y="176"/>
                  </a:lnTo>
                  <a:close/>
                  <a:moveTo>
                    <a:pt x="1670" y="242"/>
                  </a:moveTo>
                  <a:cubicBezTo>
                    <a:pt x="1682" y="231"/>
                    <a:pt x="1693" y="221"/>
                    <a:pt x="1705" y="210"/>
                  </a:cubicBezTo>
                  <a:cubicBezTo>
                    <a:pt x="1691" y="195"/>
                    <a:pt x="1691" y="195"/>
                    <a:pt x="1691" y="195"/>
                  </a:cubicBezTo>
                  <a:cubicBezTo>
                    <a:pt x="1680" y="206"/>
                    <a:pt x="1668" y="216"/>
                    <a:pt x="1657" y="227"/>
                  </a:cubicBezTo>
                  <a:lnTo>
                    <a:pt x="1670" y="242"/>
                  </a:lnTo>
                  <a:close/>
                  <a:moveTo>
                    <a:pt x="1595" y="301"/>
                  </a:moveTo>
                  <a:cubicBezTo>
                    <a:pt x="1608" y="292"/>
                    <a:pt x="1621" y="282"/>
                    <a:pt x="1633" y="272"/>
                  </a:cubicBezTo>
                  <a:cubicBezTo>
                    <a:pt x="1621" y="257"/>
                    <a:pt x="1621" y="257"/>
                    <a:pt x="1621" y="257"/>
                  </a:cubicBezTo>
                  <a:cubicBezTo>
                    <a:pt x="1608" y="266"/>
                    <a:pt x="1596" y="276"/>
                    <a:pt x="1583" y="285"/>
                  </a:cubicBezTo>
                  <a:lnTo>
                    <a:pt x="1595" y="301"/>
                  </a:lnTo>
                  <a:close/>
                  <a:moveTo>
                    <a:pt x="1516" y="354"/>
                  </a:moveTo>
                  <a:cubicBezTo>
                    <a:pt x="1529" y="346"/>
                    <a:pt x="1543" y="337"/>
                    <a:pt x="1556" y="329"/>
                  </a:cubicBezTo>
                  <a:cubicBezTo>
                    <a:pt x="1545" y="312"/>
                    <a:pt x="1545" y="312"/>
                    <a:pt x="1545" y="312"/>
                  </a:cubicBezTo>
                  <a:cubicBezTo>
                    <a:pt x="1532" y="321"/>
                    <a:pt x="1519" y="329"/>
                    <a:pt x="1505" y="337"/>
                  </a:cubicBezTo>
                  <a:lnTo>
                    <a:pt x="1516" y="354"/>
                  </a:lnTo>
                  <a:close/>
                  <a:moveTo>
                    <a:pt x="1432" y="400"/>
                  </a:moveTo>
                  <a:cubicBezTo>
                    <a:pt x="1446" y="393"/>
                    <a:pt x="1461" y="386"/>
                    <a:pt x="1474" y="378"/>
                  </a:cubicBezTo>
                  <a:cubicBezTo>
                    <a:pt x="1465" y="361"/>
                    <a:pt x="1465" y="361"/>
                    <a:pt x="1465" y="361"/>
                  </a:cubicBezTo>
                  <a:cubicBezTo>
                    <a:pt x="1451" y="368"/>
                    <a:pt x="1437" y="375"/>
                    <a:pt x="1423" y="382"/>
                  </a:cubicBezTo>
                  <a:lnTo>
                    <a:pt x="1432" y="400"/>
                  </a:lnTo>
                  <a:close/>
                  <a:moveTo>
                    <a:pt x="1345" y="439"/>
                  </a:moveTo>
                  <a:cubicBezTo>
                    <a:pt x="1360" y="433"/>
                    <a:pt x="1374" y="427"/>
                    <a:pt x="1389" y="420"/>
                  </a:cubicBezTo>
                  <a:cubicBezTo>
                    <a:pt x="1381" y="402"/>
                    <a:pt x="1381" y="402"/>
                    <a:pt x="1381" y="402"/>
                  </a:cubicBezTo>
                  <a:cubicBezTo>
                    <a:pt x="1367" y="409"/>
                    <a:pt x="1352" y="415"/>
                    <a:pt x="1338" y="420"/>
                  </a:cubicBezTo>
                  <a:lnTo>
                    <a:pt x="1345" y="439"/>
                  </a:lnTo>
                  <a:close/>
                  <a:moveTo>
                    <a:pt x="1255" y="470"/>
                  </a:moveTo>
                  <a:cubicBezTo>
                    <a:pt x="1270" y="465"/>
                    <a:pt x="1285" y="461"/>
                    <a:pt x="1300" y="455"/>
                  </a:cubicBezTo>
                  <a:cubicBezTo>
                    <a:pt x="1294" y="436"/>
                    <a:pt x="1294" y="436"/>
                    <a:pt x="1294" y="436"/>
                  </a:cubicBezTo>
                  <a:cubicBezTo>
                    <a:pt x="1279" y="442"/>
                    <a:pt x="1264" y="446"/>
                    <a:pt x="1249" y="451"/>
                  </a:cubicBezTo>
                  <a:lnTo>
                    <a:pt x="1255" y="470"/>
                  </a:lnTo>
                  <a:close/>
                  <a:moveTo>
                    <a:pt x="1162" y="493"/>
                  </a:moveTo>
                  <a:cubicBezTo>
                    <a:pt x="1178" y="490"/>
                    <a:pt x="1193" y="487"/>
                    <a:pt x="1209" y="483"/>
                  </a:cubicBezTo>
                  <a:cubicBezTo>
                    <a:pt x="1204" y="463"/>
                    <a:pt x="1204" y="463"/>
                    <a:pt x="1204" y="463"/>
                  </a:cubicBezTo>
                  <a:cubicBezTo>
                    <a:pt x="1189" y="467"/>
                    <a:pt x="1173" y="471"/>
                    <a:pt x="1158" y="474"/>
                  </a:cubicBezTo>
                  <a:lnTo>
                    <a:pt x="1162" y="493"/>
                  </a:lnTo>
                  <a:close/>
                  <a:moveTo>
                    <a:pt x="1068" y="509"/>
                  </a:moveTo>
                  <a:cubicBezTo>
                    <a:pt x="1084" y="507"/>
                    <a:pt x="1100" y="505"/>
                    <a:pt x="1115" y="502"/>
                  </a:cubicBezTo>
                  <a:cubicBezTo>
                    <a:pt x="1112" y="482"/>
                    <a:pt x="1112" y="482"/>
                    <a:pt x="1112" y="482"/>
                  </a:cubicBezTo>
                  <a:cubicBezTo>
                    <a:pt x="1097" y="485"/>
                    <a:pt x="1081" y="487"/>
                    <a:pt x="1066" y="489"/>
                  </a:cubicBezTo>
                  <a:lnTo>
                    <a:pt x="1068" y="509"/>
                  </a:lnTo>
                  <a:close/>
                  <a:moveTo>
                    <a:pt x="973" y="516"/>
                  </a:moveTo>
                  <a:cubicBezTo>
                    <a:pt x="989" y="516"/>
                    <a:pt x="1005" y="515"/>
                    <a:pt x="1020" y="513"/>
                  </a:cubicBezTo>
                  <a:cubicBezTo>
                    <a:pt x="1019" y="494"/>
                    <a:pt x="1019" y="494"/>
                    <a:pt x="1019" y="494"/>
                  </a:cubicBezTo>
                  <a:cubicBezTo>
                    <a:pt x="1003" y="495"/>
                    <a:pt x="988" y="496"/>
                    <a:pt x="972" y="496"/>
                  </a:cubicBezTo>
                  <a:lnTo>
                    <a:pt x="973" y="516"/>
                  </a:lnTo>
                  <a:close/>
                  <a:moveTo>
                    <a:pt x="877" y="515"/>
                  </a:moveTo>
                  <a:cubicBezTo>
                    <a:pt x="893" y="516"/>
                    <a:pt x="909" y="517"/>
                    <a:pt x="925" y="517"/>
                  </a:cubicBezTo>
                  <a:cubicBezTo>
                    <a:pt x="925" y="497"/>
                    <a:pt x="925" y="497"/>
                    <a:pt x="925" y="497"/>
                  </a:cubicBezTo>
                  <a:cubicBezTo>
                    <a:pt x="910" y="497"/>
                    <a:pt x="894" y="496"/>
                    <a:pt x="878" y="495"/>
                  </a:cubicBezTo>
                  <a:lnTo>
                    <a:pt x="877" y="515"/>
                  </a:lnTo>
                  <a:close/>
                  <a:moveTo>
                    <a:pt x="782" y="506"/>
                  </a:moveTo>
                  <a:cubicBezTo>
                    <a:pt x="798" y="508"/>
                    <a:pt x="814" y="510"/>
                    <a:pt x="830" y="512"/>
                  </a:cubicBezTo>
                  <a:cubicBezTo>
                    <a:pt x="832" y="492"/>
                    <a:pt x="832" y="492"/>
                    <a:pt x="832" y="492"/>
                  </a:cubicBezTo>
                  <a:cubicBezTo>
                    <a:pt x="816" y="490"/>
                    <a:pt x="801" y="489"/>
                    <a:pt x="785" y="486"/>
                  </a:cubicBezTo>
                  <a:lnTo>
                    <a:pt x="782" y="506"/>
                  </a:lnTo>
                  <a:close/>
                  <a:moveTo>
                    <a:pt x="688" y="489"/>
                  </a:moveTo>
                  <a:cubicBezTo>
                    <a:pt x="704" y="493"/>
                    <a:pt x="720" y="496"/>
                    <a:pt x="735" y="499"/>
                  </a:cubicBezTo>
                  <a:cubicBezTo>
                    <a:pt x="739" y="479"/>
                    <a:pt x="739" y="479"/>
                    <a:pt x="739" y="479"/>
                  </a:cubicBezTo>
                  <a:cubicBezTo>
                    <a:pt x="723" y="476"/>
                    <a:pt x="708" y="473"/>
                    <a:pt x="693" y="470"/>
                  </a:cubicBezTo>
                  <a:lnTo>
                    <a:pt x="688" y="489"/>
                  </a:lnTo>
                  <a:close/>
                  <a:moveTo>
                    <a:pt x="596" y="464"/>
                  </a:moveTo>
                  <a:cubicBezTo>
                    <a:pt x="611" y="469"/>
                    <a:pt x="627" y="473"/>
                    <a:pt x="642" y="478"/>
                  </a:cubicBezTo>
                  <a:cubicBezTo>
                    <a:pt x="647" y="458"/>
                    <a:pt x="647" y="458"/>
                    <a:pt x="647" y="458"/>
                  </a:cubicBezTo>
                  <a:cubicBezTo>
                    <a:pt x="632" y="454"/>
                    <a:pt x="617" y="450"/>
                    <a:pt x="602" y="445"/>
                  </a:cubicBezTo>
                  <a:lnTo>
                    <a:pt x="596" y="464"/>
                  </a:lnTo>
                  <a:close/>
                  <a:moveTo>
                    <a:pt x="507" y="431"/>
                  </a:moveTo>
                  <a:cubicBezTo>
                    <a:pt x="521" y="437"/>
                    <a:pt x="536" y="443"/>
                    <a:pt x="551" y="448"/>
                  </a:cubicBezTo>
                  <a:cubicBezTo>
                    <a:pt x="558" y="430"/>
                    <a:pt x="558" y="430"/>
                    <a:pt x="558" y="430"/>
                  </a:cubicBezTo>
                  <a:cubicBezTo>
                    <a:pt x="543" y="424"/>
                    <a:pt x="529" y="419"/>
                    <a:pt x="514" y="413"/>
                  </a:cubicBezTo>
                  <a:lnTo>
                    <a:pt x="507" y="431"/>
                  </a:lnTo>
                  <a:close/>
                  <a:moveTo>
                    <a:pt x="420" y="391"/>
                  </a:moveTo>
                  <a:cubicBezTo>
                    <a:pt x="421" y="391"/>
                    <a:pt x="423" y="392"/>
                    <a:pt x="424" y="393"/>
                  </a:cubicBezTo>
                  <a:cubicBezTo>
                    <a:pt x="437" y="399"/>
                    <a:pt x="450" y="406"/>
                    <a:pt x="463" y="412"/>
                  </a:cubicBezTo>
                  <a:cubicBezTo>
                    <a:pt x="471" y="394"/>
                    <a:pt x="471" y="394"/>
                    <a:pt x="471" y="394"/>
                  </a:cubicBezTo>
                  <a:cubicBezTo>
                    <a:pt x="459" y="388"/>
                    <a:pt x="446" y="381"/>
                    <a:pt x="433" y="375"/>
                  </a:cubicBezTo>
                  <a:cubicBezTo>
                    <a:pt x="432" y="374"/>
                    <a:pt x="431" y="373"/>
                    <a:pt x="429" y="373"/>
                  </a:cubicBezTo>
                  <a:lnTo>
                    <a:pt x="420" y="391"/>
                  </a:lnTo>
                  <a:close/>
                  <a:moveTo>
                    <a:pt x="337" y="343"/>
                  </a:moveTo>
                  <a:cubicBezTo>
                    <a:pt x="351" y="351"/>
                    <a:pt x="364" y="360"/>
                    <a:pt x="378" y="368"/>
                  </a:cubicBezTo>
                  <a:cubicBezTo>
                    <a:pt x="388" y="350"/>
                    <a:pt x="388" y="350"/>
                    <a:pt x="388" y="350"/>
                  </a:cubicBezTo>
                  <a:cubicBezTo>
                    <a:pt x="375" y="343"/>
                    <a:pt x="361" y="334"/>
                    <a:pt x="348" y="326"/>
                  </a:cubicBezTo>
                  <a:lnTo>
                    <a:pt x="337" y="343"/>
                  </a:lnTo>
                  <a:close/>
                  <a:moveTo>
                    <a:pt x="259" y="289"/>
                  </a:moveTo>
                  <a:cubicBezTo>
                    <a:pt x="272" y="298"/>
                    <a:pt x="285" y="308"/>
                    <a:pt x="298" y="317"/>
                  </a:cubicBezTo>
                  <a:cubicBezTo>
                    <a:pt x="309" y="300"/>
                    <a:pt x="309" y="300"/>
                    <a:pt x="309" y="300"/>
                  </a:cubicBezTo>
                  <a:cubicBezTo>
                    <a:pt x="296" y="291"/>
                    <a:pt x="284" y="282"/>
                    <a:pt x="271" y="273"/>
                  </a:cubicBezTo>
                  <a:lnTo>
                    <a:pt x="259" y="289"/>
                  </a:lnTo>
                  <a:close/>
                  <a:moveTo>
                    <a:pt x="186" y="228"/>
                  </a:moveTo>
                  <a:cubicBezTo>
                    <a:pt x="197" y="238"/>
                    <a:pt x="209" y="249"/>
                    <a:pt x="222" y="259"/>
                  </a:cubicBezTo>
                  <a:cubicBezTo>
                    <a:pt x="234" y="244"/>
                    <a:pt x="234" y="244"/>
                    <a:pt x="234" y="244"/>
                  </a:cubicBezTo>
                  <a:cubicBezTo>
                    <a:pt x="222" y="234"/>
                    <a:pt x="211" y="223"/>
                    <a:pt x="199" y="213"/>
                  </a:cubicBezTo>
                  <a:lnTo>
                    <a:pt x="186" y="228"/>
                  </a:lnTo>
                  <a:close/>
                  <a:moveTo>
                    <a:pt x="118" y="161"/>
                  </a:moveTo>
                  <a:cubicBezTo>
                    <a:pt x="128" y="172"/>
                    <a:pt x="140" y="184"/>
                    <a:pt x="151" y="195"/>
                  </a:cubicBezTo>
                  <a:cubicBezTo>
                    <a:pt x="165" y="181"/>
                    <a:pt x="165" y="181"/>
                    <a:pt x="165" y="181"/>
                  </a:cubicBezTo>
                  <a:cubicBezTo>
                    <a:pt x="154" y="170"/>
                    <a:pt x="143" y="159"/>
                    <a:pt x="132" y="147"/>
                  </a:cubicBezTo>
                  <a:lnTo>
                    <a:pt x="118" y="161"/>
                  </a:lnTo>
                  <a:close/>
                  <a:moveTo>
                    <a:pt x="56" y="88"/>
                  </a:moveTo>
                  <a:cubicBezTo>
                    <a:pt x="65" y="101"/>
                    <a:pt x="76" y="113"/>
                    <a:pt x="86" y="125"/>
                  </a:cubicBezTo>
                  <a:cubicBezTo>
                    <a:pt x="101" y="112"/>
                    <a:pt x="101" y="112"/>
                    <a:pt x="101" y="112"/>
                  </a:cubicBezTo>
                  <a:cubicBezTo>
                    <a:pt x="91" y="100"/>
                    <a:pt x="81" y="88"/>
                    <a:pt x="71" y="76"/>
                  </a:cubicBezTo>
                  <a:lnTo>
                    <a:pt x="56" y="88"/>
                  </a:lnTo>
                  <a:close/>
                  <a:moveTo>
                    <a:pt x="0" y="11"/>
                  </a:moveTo>
                  <a:cubicBezTo>
                    <a:pt x="9" y="24"/>
                    <a:pt x="18" y="37"/>
                    <a:pt x="27" y="50"/>
                  </a:cubicBezTo>
                  <a:cubicBezTo>
                    <a:pt x="43" y="38"/>
                    <a:pt x="43" y="38"/>
                    <a:pt x="43" y="38"/>
                  </a:cubicBezTo>
                  <a:cubicBezTo>
                    <a:pt x="34" y="26"/>
                    <a:pt x="25" y="13"/>
                    <a:pt x="17" y="0"/>
                  </a:cubicBezTo>
                  <a:lnTo>
                    <a:pt x="0" y="11"/>
                  </a:lnTo>
                  <a:close/>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3" name="Freeform 74"/>
            <p:cNvSpPr>
              <a:spLocks noEditPoints="1"/>
            </p:cNvSpPr>
            <p:nvPr/>
          </p:nvSpPr>
          <p:spPr bwMode="auto">
            <a:xfrm>
              <a:off x="6104115" y="3185199"/>
              <a:ext cx="710275" cy="1291900"/>
            </a:xfrm>
            <a:custGeom>
              <a:avLst/>
              <a:gdLst>
                <a:gd name="T0" fmla="*/ 50 w 467"/>
                <a:gd name="T1" fmla="*/ 29 h 849"/>
                <a:gd name="T2" fmla="*/ 12 w 467"/>
                <a:gd name="T3" fmla="*/ 0 h 849"/>
                <a:gd name="T4" fmla="*/ 0 w 467"/>
                <a:gd name="T5" fmla="*/ 16 h 849"/>
                <a:gd name="T6" fmla="*/ 37 w 467"/>
                <a:gd name="T7" fmla="*/ 45 h 849"/>
                <a:gd name="T8" fmla="*/ 50 w 467"/>
                <a:gd name="T9" fmla="*/ 29 h 849"/>
                <a:gd name="T10" fmla="*/ 50 w 467"/>
                <a:gd name="T11" fmla="*/ 29 h 849"/>
                <a:gd name="T12" fmla="*/ 121 w 467"/>
                <a:gd name="T13" fmla="*/ 91 h 849"/>
                <a:gd name="T14" fmla="*/ 86 w 467"/>
                <a:gd name="T15" fmla="*/ 59 h 849"/>
                <a:gd name="T16" fmla="*/ 73 w 467"/>
                <a:gd name="T17" fmla="*/ 74 h 849"/>
                <a:gd name="T18" fmla="*/ 107 w 467"/>
                <a:gd name="T19" fmla="*/ 106 h 849"/>
                <a:gd name="T20" fmla="*/ 121 w 467"/>
                <a:gd name="T21" fmla="*/ 91 h 849"/>
                <a:gd name="T22" fmla="*/ 187 w 467"/>
                <a:gd name="T23" fmla="*/ 159 h 849"/>
                <a:gd name="T24" fmla="*/ 155 w 467"/>
                <a:gd name="T25" fmla="*/ 124 h 849"/>
                <a:gd name="T26" fmla="*/ 140 w 467"/>
                <a:gd name="T27" fmla="*/ 138 h 849"/>
                <a:gd name="T28" fmla="*/ 172 w 467"/>
                <a:gd name="T29" fmla="*/ 172 h 849"/>
                <a:gd name="T30" fmla="*/ 187 w 467"/>
                <a:gd name="T31" fmla="*/ 159 h 849"/>
                <a:gd name="T32" fmla="*/ 187 w 467"/>
                <a:gd name="T33" fmla="*/ 159 h 849"/>
                <a:gd name="T34" fmla="*/ 246 w 467"/>
                <a:gd name="T35" fmla="*/ 233 h 849"/>
                <a:gd name="T36" fmla="*/ 217 w 467"/>
                <a:gd name="T37" fmla="*/ 195 h 849"/>
                <a:gd name="T38" fmla="*/ 202 w 467"/>
                <a:gd name="T39" fmla="*/ 208 h 849"/>
                <a:gd name="T40" fmla="*/ 230 w 467"/>
                <a:gd name="T41" fmla="*/ 245 h 849"/>
                <a:gd name="T42" fmla="*/ 246 w 467"/>
                <a:gd name="T43" fmla="*/ 233 h 849"/>
                <a:gd name="T44" fmla="*/ 300 w 467"/>
                <a:gd name="T45" fmla="*/ 311 h 849"/>
                <a:gd name="T46" fmla="*/ 274 w 467"/>
                <a:gd name="T47" fmla="*/ 271 h 849"/>
                <a:gd name="T48" fmla="*/ 257 w 467"/>
                <a:gd name="T49" fmla="*/ 282 h 849"/>
                <a:gd name="T50" fmla="*/ 283 w 467"/>
                <a:gd name="T51" fmla="*/ 321 h 849"/>
                <a:gd name="T52" fmla="*/ 300 w 467"/>
                <a:gd name="T53" fmla="*/ 311 h 849"/>
                <a:gd name="T54" fmla="*/ 346 w 467"/>
                <a:gd name="T55" fmla="*/ 393 h 849"/>
                <a:gd name="T56" fmla="*/ 324 w 467"/>
                <a:gd name="T57" fmla="*/ 352 h 849"/>
                <a:gd name="T58" fmla="*/ 306 w 467"/>
                <a:gd name="T59" fmla="*/ 361 h 849"/>
                <a:gd name="T60" fmla="*/ 328 w 467"/>
                <a:gd name="T61" fmla="*/ 402 h 849"/>
                <a:gd name="T62" fmla="*/ 346 w 467"/>
                <a:gd name="T63" fmla="*/ 393 h 849"/>
                <a:gd name="T64" fmla="*/ 385 w 467"/>
                <a:gd name="T65" fmla="*/ 480 h 849"/>
                <a:gd name="T66" fmla="*/ 367 w 467"/>
                <a:gd name="T67" fmla="*/ 436 h 849"/>
                <a:gd name="T68" fmla="*/ 348 w 467"/>
                <a:gd name="T69" fmla="*/ 444 h 849"/>
                <a:gd name="T70" fmla="*/ 367 w 467"/>
                <a:gd name="T71" fmla="*/ 487 h 849"/>
                <a:gd name="T72" fmla="*/ 385 w 467"/>
                <a:gd name="T73" fmla="*/ 480 h 849"/>
                <a:gd name="T74" fmla="*/ 417 w 467"/>
                <a:gd name="T75" fmla="*/ 569 h 849"/>
                <a:gd name="T76" fmla="*/ 402 w 467"/>
                <a:gd name="T77" fmla="*/ 524 h 849"/>
                <a:gd name="T78" fmla="*/ 384 w 467"/>
                <a:gd name="T79" fmla="*/ 531 h 849"/>
                <a:gd name="T80" fmla="*/ 398 w 467"/>
                <a:gd name="T81" fmla="*/ 575 h 849"/>
                <a:gd name="T82" fmla="*/ 417 w 467"/>
                <a:gd name="T83" fmla="*/ 569 h 849"/>
                <a:gd name="T84" fmla="*/ 442 w 467"/>
                <a:gd name="T85" fmla="*/ 660 h 849"/>
                <a:gd name="T86" fmla="*/ 431 w 467"/>
                <a:gd name="T87" fmla="*/ 614 h 849"/>
                <a:gd name="T88" fmla="*/ 411 w 467"/>
                <a:gd name="T89" fmla="*/ 619 h 849"/>
                <a:gd name="T90" fmla="*/ 422 w 467"/>
                <a:gd name="T91" fmla="*/ 665 h 849"/>
                <a:gd name="T92" fmla="*/ 442 w 467"/>
                <a:gd name="T93" fmla="*/ 660 h 849"/>
                <a:gd name="T94" fmla="*/ 458 w 467"/>
                <a:gd name="T95" fmla="*/ 753 h 849"/>
                <a:gd name="T96" fmla="*/ 451 w 467"/>
                <a:gd name="T97" fmla="*/ 707 h 849"/>
                <a:gd name="T98" fmla="*/ 431 w 467"/>
                <a:gd name="T99" fmla="*/ 710 h 849"/>
                <a:gd name="T100" fmla="*/ 438 w 467"/>
                <a:gd name="T101" fmla="*/ 756 h 849"/>
                <a:gd name="T102" fmla="*/ 458 w 467"/>
                <a:gd name="T103" fmla="*/ 753 h 849"/>
                <a:gd name="T104" fmla="*/ 467 w 467"/>
                <a:gd name="T105" fmla="*/ 848 h 849"/>
                <a:gd name="T106" fmla="*/ 464 w 467"/>
                <a:gd name="T107" fmla="*/ 801 h 849"/>
                <a:gd name="T108" fmla="*/ 444 w 467"/>
                <a:gd name="T109" fmla="*/ 802 h 849"/>
                <a:gd name="T110" fmla="*/ 447 w 467"/>
                <a:gd name="T111" fmla="*/ 849 h 849"/>
                <a:gd name="T112" fmla="*/ 467 w 467"/>
                <a:gd name="T113" fmla="*/ 8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7" h="849">
                  <a:moveTo>
                    <a:pt x="50" y="29"/>
                  </a:moveTo>
                  <a:cubicBezTo>
                    <a:pt x="37" y="19"/>
                    <a:pt x="25" y="10"/>
                    <a:pt x="12" y="0"/>
                  </a:cubicBezTo>
                  <a:cubicBezTo>
                    <a:pt x="0" y="16"/>
                    <a:pt x="0" y="16"/>
                    <a:pt x="0" y="16"/>
                  </a:cubicBezTo>
                  <a:cubicBezTo>
                    <a:pt x="13" y="25"/>
                    <a:pt x="25" y="35"/>
                    <a:pt x="37" y="45"/>
                  </a:cubicBezTo>
                  <a:cubicBezTo>
                    <a:pt x="50" y="29"/>
                    <a:pt x="50" y="29"/>
                    <a:pt x="50" y="29"/>
                  </a:cubicBezTo>
                  <a:cubicBezTo>
                    <a:pt x="50" y="29"/>
                    <a:pt x="50" y="29"/>
                    <a:pt x="50" y="29"/>
                  </a:cubicBezTo>
                  <a:moveTo>
                    <a:pt x="121" y="91"/>
                  </a:moveTo>
                  <a:cubicBezTo>
                    <a:pt x="110" y="80"/>
                    <a:pt x="98" y="70"/>
                    <a:pt x="86" y="59"/>
                  </a:cubicBezTo>
                  <a:cubicBezTo>
                    <a:pt x="73" y="74"/>
                    <a:pt x="73" y="74"/>
                    <a:pt x="73" y="74"/>
                  </a:cubicBezTo>
                  <a:cubicBezTo>
                    <a:pt x="84" y="85"/>
                    <a:pt x="96" y="95"/>
                    <a:pt x="107" y="106"/>
                  </a:cubicBezTo>
                  <a:cubicBezTo>
                    <a:pt x="121" y="91"/>
                    <a:pt x="121" y="91"/>
                    <a:pt x="121" y="91"/>
                  </a:cubicBezTo>
                  <a:moveTo>
                    <a:pt x="187" y="159"/>
                  </a:moveTo>
                  <a:cubicBezTo>
                    <a:pt x="176" y="147"/>
                    <a:pt x="166" y="136"/>
                    <a:pt x="155" y="124"/>
                  </a:cubicBezTo>
                  <a:cubicBezTo>
                    <a:pt x="140" y="138"/>
                    <a:pt x="140" y="138"/>
                    <a:pt x="140" y="138"/>
                  </a:cubicBezTo>
                  <a:cubicBezTo>
                    <a:pt x="151" y="150"/>
                    <a:pt x="161" y="161"/>
                    <a:pt x="172" y="172"/>
                  </a:cubicBezTo>
                  <a:cubicBezTo>
                    <a:pt x="187" y="159"/>
                    <a:pt x="187" y="159"/>
                    <a:pt x="187" y="159"/>
                  </a:cubicBezTo>
                  <a:cubicBezTo>
                    <a:pt x="187" y="159"/>
                    <a:pt x="187" y="159"/>
                    <a:pt x="187" y="159"/>
                  </a:cubicBezTo>
                  <a:moveTo>
                    <a:pt x="246" y="233"/>
                  </a:moveTo>
                  <a:cubicBezTo>
                    <a:pt x="237" y="220"/>
                    <a:pt x="227" y="208"/>
                    <a:pt x="217" y="195"/>
                  </a:cubicBezTo>
                  <a:cubicBezTo>
                    <a:pt x="202" y="208"/>
                    <a:pt x="202" y="208"/>
                    <a:pt x="202" y="208"/>
                  </a:cubicBezTo>
                  <a:cubicBezTo>
                    <a:pt x="212" y="220"/>
                    <a:pt x="221" y="232"/>
                    <a:pt x="230" y="245"/>
                  </a:cubicBezTo>
                  <a:cubicBezTo>
                    <a:pt x="246" y="233"/>
                    <a:pt x="246" y="233"/>
                    <a:pt x="246" y="233"/>
                  </a:cubicBezTo>
                  <a:moveTo>
                    <a:pt x="300" y="311"/>
                  </a:moveTo>
                  <a:cubicBezTo>
                    <a:pt x="291" y="297"/>
                    <a:pt x="283" y="284"/>
                    <a:pt x="274" y="271"/>
                  </a:cubicBezTo>
                  <a:cubicBezTo>
                    <a:pt x="257" y="282"/>
                    <a:pt x="257" y="282"/>
                    <a:pt x="257" y="282"/>
                  </a:cubicBezTo>
                  <a:cubicBezTo>
                    <a:pt x="266" y="295"/>
                    <a:pt x="275" y="308"/>
                    <a:pt x="283" y="321"/>
                  </a:cubicBezTo>
                  <a:cubicBezTo>
                    <a:pt x="300" y="311"/>
                    <a:pt x="300" y="311"/>
                    <a:pt x="300" y="311"/>
                  </a:cubicBezTo>
                  <a:moveTo>
                    <a:pt x="346" y="393"/>
                  </a:moveTo>
                  <a:cubicBezTo>
                    <a:pt x="339" y="379"/>
                    <a:pt x="332" y="365"/>
                    <a:pt x="324" y="352"/>
                  </a:cubicBezTo>
                  <a:cubicBezTo>
                    <a:pt x="306" y="361"/>
                    <a:pt x="306" y="361"/>
                    <a:pt x="306" y="361"/>
                  </a:cubicBezTo>
                  <a:cubicBezTo>
                    <a:pt x="314" y="375"/>
                    <a:pt x="321" y="389"/>
                    <a:pt x="328" y="402"/>
                  </a:cubicBezTo>
                  <a:cubicBezTo>
                    <a:pt x="346" y="393"/>
                    <a:pt x="346" y="393"/>
                    <a:pt x="346" y="393"/>
                  </a:cubicBezTo>
                  <a:moveTo>
                    <a:pt x="385" y="480"/>
                  </a:moveTo>
                  <a:cubicBezTo>
                    <a:pt x="380" y="465"/>
                    <a:pt x="373" y="450"/>
                    <a:pt x="367" y="436"/>
                  </a:cubicBezTo>
                  <a:cubicBezTo>
                    <a:pt x="348" y="444"/>
                    <a:pt x="348" y="444"/>
                    <a:pt x="348" y="444"/>
                  </a:cubicBezTo>
                  <a:cubicBezTo>
                    <a:pt x="355" y="458"/>
                    <a:pt x="361" y="473"/>
                    <a:pt x="367" y="487"/>
                  </a:cubicBezTo>
                  <a:cubicBezTo>
                    <a:pt x="385" y="480"/>
                    <a:pt x="385" y="480"/>
                    <a:pt x="385" y="480"/>
                  </a:cubicBezTo>
                  <a:moveTo>
                    <a:pt x="417" y="569"/>
                  </a:moveTo>
                  <a:cubicBezTo>
                    <a:pt x="413" y="554"/>
                    <a:pt x="408" y="539"/>
                    <a:pt x="402" y="524"/>
                  </a:cubicBezTo>
                  <a:cubicBezTo>
                    <a:pt x="384" y="531"/>
                    <a:pt x="384" y="531"/>
                    <a:pt x="384" y="531"/>
                  </a:cubicBezTo>
                  <a:cubicBezTo>
                    <a:pt x="389" y="545"/>
                    <a:pt x="394" y="560"/>
                    <a:pt x="398" y="575"/>
                  </a:cubicBezTo>
                  <a:cubicBezTo>
                    <a:pt x="417" y="569"/>
                    <a:pt x="417" y="569"/>
                    <a:pt x="417" y="569"/>
                  </a:cubicBezTo>
                  <a:moveTo>
                    <a:pt x="442" y="660"/>
                  </a:moveTo>
                  <a:cubicBezTo>
                    <a:pt x="438" y="645"/>
                    <a:pt x="435" y="629"/>
                    <a:pt x="431" y="614"/>
                  </a:cubicBezTo>
                  <a:cubicBezTo>
                    <a:pt x="411" y="619"/>
                    <a:pt x="411" y="619"/>
                    <a:pt x="411" y="619"/>
                  </a:cubicBezTo>
                  <a:cubicBezTo>
                    <a:pt x="415" y="634"/>
                    <a:pt x="419" y="649"/>
                    <a:pt x="422" y="665"/>
                  </a:cubicBezTo>
                  <a:cubicBezTo>
                    <a:pt x="442" y="660"/>
                    <a:pt x="442" y="660"/>
                    <a:pt x="442" y="660"/>
                  </a:cubicBezTo>
                  <a:moveTo>
                    <a:pt x="458" y="753"/>
                  </a:moveTo>
                  <a:cubicBezTo>
                    <a:pt x="456" y="738"/>
                    <a:pt x="454" y="722"/>
                    <a:pt x="451" y="707"/>
                  </a:cubicBezTo>
                  <a:cubicBezTo>
                    <a:pt x="431" y="710"/>
                    <a:pt x="431" y="710"/>
                    <a:pt x="431" y="710"/>
                  </a:cubicBezTo>
                  <a:cubicBezTo>
                    <a:pt x="434" y="725"/>
                    <a:pt x="436" y="741"/>
                    <a:pt x="438" y="756"/>
                  </a:cubicBezTo>
                  <a:cubicBezTo>
                    <a:pt x="458" y="753"/>
                    <a:pt x="458" y="753"/>
                    <a:pt x="458" y="753"/>
                  </a:cubicBezTo>
                  <a:moveTo>
                    <a:pt x="467" y="848"/>
                  </a:moveTo>
                  <a:cubicBezTo>
                    <a:pt x="466" y="832"/>
                    <a:pt x="465" y="816"/>
                    <a:pt x="464" y="801"/>
                  </a:cubicBezTo>
                  <a:cubicBezTo>
                    <a:pt x="444" y="802"/>
                    <a:pt x="444" y="802"/>
                    <a:pt x="444" y="802"/>
                  </a:cubicBezTo>
                  <a:cubicBezTo>
                    <a:pt x="445" y="818"/>
                    <a:pt x="446" y="833"/>
                    <a:pt x="447" y="849"/>
                  </a:cubicBezTo>
                  <a:cubicBezTo>
                    <a:pt x="467" y="848"/>
                    <a:pt x="467" y="848"/>
                    <a:pt x="467" y="848"/>
                  </a:cubicBezTo>
                </a:path>
              </a:pathLst>
            </a:custGeom>
            <a:solidFill>
              <a:schemeClr val="tx2"/>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4" name="Freeform 77"/>
            <p:cNvSpPr>
              <a:spLocks/>
            </p:cNvSpPr>
            <p:nvPr/>
          </p:nvSpPr>
          <p:spPr bwMode="auto">
            <a:xfrm>
              <a:off x="2700582" y="4570033"/>
              <a:ext cx="1279032" cy="772867"/>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4"/>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5" name="Freeform 78"/>
            <p:cNvSpPr>
              <a:spLocks/>
            </p:cNvSpPr>
            <p:nvPr/>
          </p:nvSpPr>
          <p:spPr bwMode="auto">
            <a:xfrm>
              <a:off x="4159089" y="2559634"/>
              <a:ext cx="1575329" cy="887644"/>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5" y="139"/>
                    <a:pt x="329"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2"/>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sp>
          <p:nvSpPr>
            <p:cNvPr id="126" name="Freeform 77"/>
            <p:cNvSpPr>
              <a:spLocks/>
            </p:cNvSpPr>
            <p:nvPr/>
          </p:nvSpPr>
          <p:spPr bwMode="auto">
            <a:xfrm>
              <a:off x="6062310" y="4585323"/>
              <a:ext cx="1226212" cy="691536"/>
            </a:xfrm>
            <a:custGeom>
              <a:avLst/>
              <a:gdLst>
                <a:gd name="T0" fmla="*/ 451 w 806"/>
                <a:gd name="T1" fmla="*/ 0 h 454"/>
                <a:gd name="T2" fmla="*/ 294 w 806"/>
                <a:gd name="T3" fmla="*/ 119 h 454"/>
                <a:gd name="T4" fmla="*/ 235 w 806"/>
                <a:gd name="T5" fmla="*/ 103 h 454"/>
                <a:gd name="T6" fmla="*/ 118 w 806"/>
                <a:gd name="T7" fmla="*/ 220 h 454"/>
                <a:gd name="T8" fmla="*/ 0 w 806"/>
                <a:gd name="T9" fmla="*/ 337 h 454"/>
                <a:gd name="T10" fmla="*/ 118 w 806"/>
                <a:gd name="T11" fmla="*/ 454 h 454"/>
                <a:gd name="T12" fmla="*/ 665 w 806"/>
                <a:gd name="T13" fmla="*/ 454 h 454"/>
                <a:gd name="T14" fmla="*/ 806 w 806"/>
                <a:gd name="T15" fmla="*/ 313 h 454"/>
                <a:gd name="T16" fmla="*/ 744 w 806"/>
                <a:gd name="T17" fmla="*/ 196 h 454"/>
                <a:gd name="T18" fmla="*/ 744 w 806"/>
                <a:gd name="T19" fmla="*/ 194 h 454"/>
                <a:gd name="T20" fmla="*/ 636 w 806"/>
                <a:gd name="T21" fmla="*/ 86 h 454"/>
                <a:gd name="T22" fmla="*/ 598 w 806"/>
                <a:gd name="T23" fmla="*/ 93 h 454"/>
                <a:gd name="T24" fmla="*/ 451 w 806"/>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chemeClr val="accent3"/>
            </a:solidFill>
            <a:ln>
              <a:noFill/>
            </a:ln>
            <a:extLst/>
          </p:spPr>
          <p:txBody>
            <a:bodyPr vert="horz" wrap="square" lIns="49543" tIns="24771" rIns="49543" bIns="24771" numCol="1" anchor="t" anchorCtr="0" compatLnSpc="1">
              <a:prstTxWarp prst="textNoShape">
                <a:avLst/>
              </a:prstTxWarp>
            </a:bodyPr>
            <a:lstStyle/>
            <a:p>
              <a:endParaRPr lang="fr-FR" sz="2601" dirty="0">
                <a:solidFill>
                  <a:schemeClr val="tx2"/>
                </a:solidFill>
              </a:endParaRPr>
            </a:p>
          </p:txBody>
        </p:sp>
        <p:grpSp>
          <p:nvGrpSpPr>
            <p:cNvPr id="127" name="Group 126"/>
            <p:cNvGrpSpPr/>
            <p:nvPr/>
          </p:nvGrpSpPr>
          <p:grpSpPr>
            <a:xfrm>
              <a:off x="3834616" y="3516584"/>
              <a:ext cx="2224231" cy="1312925"/>
              <a:chOff x="9436597" y="5579572"/>
              <a:chExt cx="5473605" cy="3230973"/>
            </a:xfrm>
            <a:solidFill>
              <a:schemeClr val="accent4"/>
            </a:solidFill>
          </p:grpSpPr>
          <p:sp>
            <p:nvSpPr>
              <p:cNvPr id="128" name="Freeform 5"/>
              <p:cNvSpPr>
                <a:spLocks noChangeArrowheads="1"/>
              </p:cNvSpPr>
              <p:nvPr/>
            </p:nvSpPr>
            <p:spPr bwMode="auto">
              <a:xfrm>
                <a:off x="9436597" y="6505981"/>
                <a:ext cx="713663"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29" name="Freeform 7"/>
              <p:cNvSpPr>
                <a:spLocks noChangeArrowheads="1"/>
              </p:cNvSpPr>
              <p:nvPr/>
            </p:nvSpPr>
            <p:spPr bwMode="auto">
              <a:xfrm>
                <a:off x="12952538" y="5579572"/>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30" name="Freeform 9"/>
              <p:cNvSpPr>
                <a:spLocks noChangeArrowheads="1"/>
              </p:cNvSpPr>
              <p:nvPr/>
            </p:nvSpPr>
            <p:spPr bwMode="auto">
              <a:xfrm>
                <a:off x="10094606" y="8434091"/>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31" name="Freeform 11"/>
              <p:cNvSpPr>
                <a:spLocks noChangeArrowheads="1"/>
              </p:cNvSpPr>
              <p:nvPr/>
            </p:nvSpPr>
            <p:spPr bwMode="auto">
              <a:xfrm>
                <a:off x="14602475" y="7055933"/>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sp>
            <p:nvSpPr>
              <p:cNvPr id="132" name="Freeform 12"/>
              <p:cNvSpPr>
                <a:spLocks noChangeArrowheads="1"/>
              </p:cNvSpPr>
              <p:nvPr/>
            </p:nvSpPr>
            <p:spPr bwMode="auto">
              <a:xfrm>
                <a:off x="13633465" y="8096915"/>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z="644" dirty="0"/>
              </a:p>
            </p:txBody>
          </p:sp>
        </p:grpSp>
        <p:sp>
          <p:nvSpPr>
            <p:cNvPr id="133" name="TextBox 132"/>
            <p:cNvSpPr txBox="1"/>
            <p:nvPr/>
          </p:nvSpPr>
          <p:spPr>
            <a:xfrm>
              <a:off x="3817401" y="2874551"/>
              <a:ext cx="2281564" cy="459977"/>
            </a:xfrm>
            <a:prstGeom prst="rect">
              <a:avLst/>
            </a:prstGeom>
            <a:noFill/>
          </p:spPr>
          <p:txBody>
            <a:bodyPr wrap="square" lIns="0" tIns="49545" rIns="0" bIns="0">
              <a:spAutoFit/>
            </a:bodyPr>
            <a:lstStyle/>
            <a:p>
              <a:pPr algn="ctr" defTabSz="495395">
                <a:lnSpc>
                  <a:spcPct val="120000"/>
                </a:lnSpc>
                <a:defRPr/>
              </a:pPr>
              <a:r>
                <a:rPr lang="fr-FR" sz="1400" b="1" dirty="0">
                  <a:solidFill>
                    <a:schemeClr val="bg1"/>
                  </a:solidFill>
                  <a:latin typeface="Century Gothic" panose="020B0502020202020204" pitchFamily="34" charset="0"/>
                  <a:cs typeface="Lato Regular"/>
                </a:rPr>
                <a:t>Informer</a:t>
              </a:r>
            </a:p>
          </p:txBody>
        </p:sp>
        <p:sp>
          <p:nvSpPr>
            <p:cNvPr id="134" name="TextBox 133"/>
            <p:cNvSpPr txBox="1"/>
            <p:nvPr/>
          </p:nvSpPr>
          <p:spPr>
            <a:xfrm>
              <a:off x="5561283" y="4821365"/>
              <a:ext cx="2281564" cy="459977"/>
            </a:xfrm>
            <a:prstGeom prst="rect">
              <a:avLst/>
            </a:prstGeom>
            <a:noFill/>
          </p:spPr>
          <p:txBody>
            <a:bodyPr wrap="square" lIns="0" tIns="49545" rIns="0" bIns="0">
              <a:spAutoFit/>
            </a:bodyPr>
            <a:lstStyle/>
            <a:p>
              <a:pPr algn="ctr" defTabSz="495395">
                <a:lnSpc>
                  <a:spcPct val="120000"/>
                </a:lnSpc>
                <a:defRPr/>
              </a:pPr>
              <a:r>
                <a:rPr lang="fr-FR" sz="1400" b="1" dirty="0">
                  <a:solidFill>
                    <a:schemeClr val="bg1"/>
                  </a:solidFill>
                  <a:latin typeface="Century Gothic" panose="020B0502020202020204" pitchFamily="34" charset="0"/>
                  <a:cs typeface="Lato Regular"/>
                </a:rPr>
                <a:t>Auditer</a:t>
              </a:r>
            </a:p>
          </p:txBody>
        </p:sp>
        <p:sp>
          <p:nvSpPr>
            <p:cNvPr id="135" name="TextBox 134"/>
            <p:cNvSpPr txBox="1"/>
            <p:nvPr/>
          </p:nvSpPr>
          <p:spPr>
            <a:xfrm>
              <a:off x="2167104" y="4813545"/>
              <a:ext cx="2281564" cy="459977"/>
            </a:xfrm>
            <a:prstGeom prst="rect">
              <a:avLst/>
            </a:prstGeom>
            <a:noFill/>
          </p:spPr>
          <p:txBody>
            <a:bodyPr wrap="square" lIns="0" tIns="49545" rIns="0" bIns="0">
              <a:spAutoFit/>
            </a:bodyPr>
            <a:lstStyle/>
            <a:p>
              <a:pPr algn="ctr" defTabSz="495395">
                <a:lnSpc>
                  <a:spcPct val="120000"/>
                </a:lnSpc>
                <a:defRPr/>
              </a:pPr>
              <a:r>
                <a:rPr lang="fr-FR" sz="1400" b="1" dirty="0">
                  <a:solidFill>
                    <a:schemeClr val="bg1"/>
                  </a:solidFill>
                  <a:latin typeface="Century Gothic" panose="020B0502020202020204" pitchFamily="34" charset="0"/>
                  <a:cs typeface="Lato Regular"/>
                </a:rPr>
                <a:t>Analyser</a:t>
              </a:r>
            </a:p>
          </p:txBody>
        </p:sp>
      </p:grpSp>
      <p:sp>
        <p:nvSpPr>
          <p:cNvPr id="74" name="Rounded Rectangle 23">
            <a:extLst>
              <a:ext uri="{FF2B5EF4-FFF2-40B4-BE49-F238E27FC236}">
                <a16:creationId xmlns:a16="http://schemas.microsoft.com/office/drawing/2014/main" xmlns="" id="{46A6E869-6B83-48B0-B34A-B1AB6833885C}"/>
              </a:ext>
            </a:extLst>
          </p:cNvPr>
          <p:cNvSpPr/>
          <p:nvPr>
            <p:custDataLst>
              <p:tags r:id="rId3"/>
            </p:custDataLst>
          </p:nvPr>
        </p:nvSpPr>
        <p:spPr>
          <a:xfrm>
            <a:off x="318176" y="227741"/>
            <a:ext cx="2266140" cy="389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472" rIns="111472" rtlCol="0" anchor="ctr">
            <a:spAutoFit/>
          </a:bodyPr>
          <a:lstStyle/>
          <a:p>
            <a:pPr algn="ctr"/>
            <a:r>
              <a:rPr lang="fr-FR" sz="1200" b="1" dirty="0">
                <a:solidFill>
                  <a:schemeClr val="bg1"/>
                </a:solidFill>
                <a:latin typeface="Century Gothic" panose="020B0502020202020204" pitchFamily="34" charset="0"/>
                <a:ea typeface="Lato" charset="0"/>
                <a:cs typeface="Lato" charset="0"/>
              </a:rPr>
              <a:t>#SOLUTION GLOBALE</a:t>
            </a:r>
          </a:p>
        </p:txBody>
      </p:sp>
      <p:sp>
        <p:nvSpPr>
          <p:cNvPr id="145" name="Rounded Rectangle 101">
            <a:extLst>
              <a:ext uri="{FF2B5EF4-FFF2-40B4-BE49-F238E27FC236}">
                <a16:creationId xmlns:a16="http://schemas.microsoft.com/office/drawing/2014/main" xmlns="" id="{ECA5BF7B-AD8F-4AF2-AE3E-69036CEBB630}"/>
              </a:ext>
            </a:extLst>
          </p:cNvPr>
          <p:cNvSpPr/>
          <p:nvPr>
            <p:custDataLst>
              <p:tags r:id="rId4"/>
            </p:custDataLst>
          </p:nvPr>
        </p:nvSpPr>
        <p:spPr>
          <a:xfrm>
            <a:off x="219761" y="3859383"/>
            <a:ext cx="4320000" cy="23288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sp>
        <p:nvSpPr>
          <p:cNvPr id="151" name="Rounded Rectangle 99">
            <a:extLst>
              <a:ext uri="{FF2B5EF4-FFF2-40B4-BE49-F238E27FC236}">
                <a16:creationId xmlns:a16="http://schemas.microsoft.com/office/drawing/2014/main" xmlns="" id="{9027EDFD-A522-4631-8627-8BBC4BCC8033}"/>
              </a:ext>
            </a:extLst>
          </p:cNvPr>
          <p:cNvSpPr/>
          <p:nvPr>
            <p:custDataLst>
              <p:tags r:id="rId5"/>
            </p:custDataLst>
          </p:nvPr>
        </p:nvSpPr>
        <p:spPr>
          <a:xfrm flipV="1">
            <a:off x="278949" y="4552862"/>
            <a:ext cx="4320000" cy="22293"/>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sp>
        <p:nvSpPr>
          <p:cNvPr id="152" name="Rectangle 151">
            <a:extLst>
              <a:ext uri="{FF2B5EF4-FFF2-40B4-BE49-F238E27FC236}">
                <a16:creationId xmlns:a16="http://schemas.microsoft.com/office/drawing/2014/main" xmlns="" id="{BEB98118-5067-47C1-B547-FC1AD3BC4FAD}"/>
              </a:ext>
            </a:extLst>
          </p:cNvPr>
          <p:cNvSpPr/>
          <p:nvPr>
            <p:custDataLst>
              <p:tags r:id="rId6"/>
            </p:custDataLst>
          </p:nvPr>
        </p:nvSpPr>
        <p:spPr>
          <a:xfrm>
            <a:off x="2308363" y="3849047"/>
            <a:ext cx="2150157" cy="243921"/>
          </a:xfrm>
          <a:prstGeom prst="rect">
            <a:avLst/>
          </a:prstGeom>
        </p:spPr>
        <p:txBody>
          <a:bodyPr wrap="none" lIns="89162" tIns="44581" rIns="89162" bIns="44581">
            <a:spAutoFit/>
          </a:bodyPr>
          <a:lstStyle/>
          <a:p>
            <a:pPr algn="ctr"/>
            <a:r>
              <a:rPr lang="fr-FR" sz="1000" b="1" dirty="0">
                <a:solidFill>
                  <a:schemeClr val="bg1"/>
                </a:solidFill>
                <a:latin typeface="Century Gothic" panose="020B0502020202020204" pitchFamily="34" charset="0"/>
                <a:ea typeface="Open Sans Light" panose="020B0306030504020204" pitchFamily="34" charset="0"/>
                <a:cs typeface="Lato Regular"/>
              </a:rPr>
              <a:t>Redevance mensuelle HT/poste</a:t>
            </a:r>
          </a:p>
        </p:txBody>
      </p:sp>
      <p:sp>
        <p:nvSpPr>
          <p:cNvPr id="157" name="Rectangle 156">
            <a:extLst>
              <a:ext uri="{FF2B5EF4-FFF2-40B4-BE49-F238E27FC236}">
                <a16:creationId xmlns:a16="http://schemas.microsoft.com/office/drawing/2014/main" xmlns="" id="{4586004E-B522-45CE-BD99-30D7A315C6E1}"/>
              </a:ext>
            </a:extLst>
          </p:cNvPr>
          <p:cNvSpPr/>
          <p:nvPr>
            <p:custDataLst>
              <p:tags r:id="rId7"/>
            </p:custDataLst>
          </p:nvPr>
        </p:nvSpPr>
        <p:spPr>
          <a:xfrm>
            <a:off x="250265" y="4183774"/>
            <a:ext cx="1335831" cy="265145"/>
          </a:xfrm>
          <a:prstGeom prst="rect">
            <a:avLst/>
          </a:prstGeom>
        </p:spPr>
        <p:txBody>
          <a:bodyPr wrap="none" lIns="89162" tIns="44581" rIns="89162" bIns="44581">
            <a:spAutoFit/>
          </a:bodyPr>
          <a:lstStyle/>
          <a:p>
            <a:r>
              <a:rPr lang="fr-FR" sz="1138" dirty="0">
                <a:solidFill>
                  <a:schemeClr val="tx2"/>
                </a:solidFill>
                <a:latin typeface="Century Gothic" panose="020B0502020202020204" pitchFamily="34" charset="0"/>
                <a:ea typeface="Open Sans Light" panose="020B0306030504020204" pitchFamily="34" charset="0"/>
                <a:cs typeface="Lato Regular"/>
              </a:rPr>
              <a:t>De </a:t>
            </a:r>
            <a:r>
              <a:rPr lang="fr-FR" sz="1138" dirty="0" smtClean="0">
                <a:solidFill>
                  <a:schemeClr val="tx2"/>
                </a:solidFill>
                <a:latin typeface="Century Gothic" panose="020B0502020202020204" pitchFamily="34" charset="0"/>
                <a:ea typeface="Open Sans Light" panose="020B0306030504020204" pitchFamily="34" charset="0"/>
                <a:cs typeface="Lato Regular"/>
              </a:rPr>
              <a:t>2 </a:t>
            </a:r>
            <a:r>
              <a:rPr lang="fr-FR" sz="1138" dirty="0">
                <a:solidFill>
                  <a:schemeClr val="tx2"/>
                </a:solidFill>
                <a:latin typeface="Century Gothic" panose="020B0502020202020204" pitchFamily="34" charset="0"/>
                <a:ea typeface="Open Sans Light" panose="020B0306030504020204" pitchFamily="34" charset="0"/>
                <a:cs typeface="Lato Regular"/>
              </a:rPr>
              <a:t>à 10 postes</a:t>
            </a:r>
          </a:p>
        </p:txBody>
      </p:sp>
      <p:sp>
        <p:nvSpPr>
          <p:cNvPr id="158" name="Rectangle 157">
            <a:extLst>
              <a:ext uri="{FF2B5EF4-FFF2-40B4-BE49-F238E27FC236}">
                <a16:creationId xmlns:a16="http://schemas.microsoft.com/office/drawing/2014/main" xmlns="" id="{86DED2A7-3227-4EDB-8314-F12620E99012}"/>
              </a:ext>
            </a:extLst>
          </p:cNvPr>
          <p:cNvSpPr/>
          <p:nvPr>
            <p:custDataLst>
              <p:tags r:id="rId8"/>
            </p:custDataLst>
          </p:nvPr>
        </p:nvSpPr>
        <p:spPr>
          <a:xfrm>
            <a:off x="251788" y="4659969"/>
            <a:ext cx="1415981" cy="265145"/>
          </a:xfrm>
          <a:prstGeom prst="rect">
            <a:avLst/>
          </a:prstGeom>
        </p:spPr>
        <p:txBody>
          <a:bodyPr wrap="none" lIns="89162" tIns="44581" rIns="89162" bIns="44581">
            <a:spAutoFit/>
          </a:bodyPr>
          <a:lstStyle/>
          <a:p>
            <a:r>
              <a:rPr lang="fr-FR" sz="1138" dirty="0">
                <a:solidFill>
                  <a:schemeClr val="tx2"/>
                </a:solidFill>
                <a:latin typeface="Century Gothic" panose="020B0502020202020204" pitchFamily="34" charset="0"/>
                <a:ea typeface="Open Sans Light" panose="020B0306030504020204" pitchFamily="34" charset="0"/>
                <a:cs typeface="Lato Regular"/>
              </a:rPr>
              <a:t>De 11 à 25 postes</a:t>
            </a:r>
          </a:p>
        </p:txBody>
      </p:sp>
      <p:sp>
        <p:nvSpPr>
          <p:cNvPr id="165" name="Rounded Rectangle 117">
            <a:extLst>
              <a:ext uri="{FF2B5EF4-FFF2-40B4-BE49-F238E27FC236}">
                <a16:creationId xmlns:a16="http://schemas.microsoft.com/office/drawing/2014/main" xmlns="" id="{DD246B89-23AF-4D12-AF69-602F5BC3C978}"/>
              </a:ext>
            </a:extLst>
          </p:cNvPr>
          <p:cNvSpPr/>
          <p:nvPr>
            <p:custDataLst>
              <p:tags r:id="rId9"/>
            </p:custDataLst>
          </p:nvPr>
        </p:nvSpPr>
        <p:spPr>
          <a:xfrm flipV="1">
            <a:off x="277426" y="5031591"/>
            <a:ext cx="4320000" cy="22293"/>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sp>
        <p:nvSpPr>
          <p:cNvPr id="166" name="Rectangle 165">
            <a:extLst>
              <a:ext uri="{FF2B5EF4-FFF2-40B4-BE49-F238E27FC236}">
                <a16:creationId xmlns:a16="http://schemas.microsoft.com/office/drawing/2014/main" xmlns="" id="{C06CD41E-99C9-4EB8-B209-431A09CCB1B5}"/>
              </a:ext>
            </a:extLst>
          </p:cNvPr>
          <p:cNvSpPr/>
          <p:nvPr>
            <p:custDataLst>
              <p:tags r:id="rId10"/>
            </p:custDataLst>
          </p:nvPr>
        </p:nvSpPr>
        <p:spPr>
          <a:xfrm>
            <a:off x="250265" y="5138697"/>
            <a:ext cx="1415981" cy="265145"/>
          </a:xfrm>
          <a:prstGeom prst="rect">
            <a:avLst/>
          </a:prstGeom>
        </p:spPr>
        <p:txBody>
          <a:bodyPr wrap="none" lIns="89162" tIns="44581" rIns="89162" bIns="44581">
            <a:spAutoFit/>
          </a:bodyPr>
          <a:lstStyle/>
          <a:p>
            <a:r>
              <a:rPr lang="fr-FR" sz="1138" dirty="0">
                <a:solidFill>
                  <a:schemeClr val="tx2"/>
                </a:solidFill>
                <a:latin typeface="Century Gothic" panose="020B0502020202020204" pitchFamily="34" charset="0"/>
                <a:ea typeface="Open Sans Light" panose="020B0306030504020204" pitchFamily="34" charset="0"/>
                <a:cs typeface="Lato Regular"/>
              </a:rPr>
              <a:t>De 26 à 50 postes</a:t>
            </a:r>
          </a:p>
        </p:txBody>
      </p:sp>
      <p:sp>
        <p:nvSpPr>
          <p:cNvPr id="167" name="Rounded Rectangle 124">
            <a:extLst>
              <a:ext uri="{FF2B5EF4-FFF2-40B4-BE49-F238E27FC236}">
                <a16:creationId xmlns:a16="http://schemas.microsoft.com/office/drawing/2014/main" xmlns="" id="{9D282F51-F433-41D9-9B35-7A52860AE76F}"/>
              </a:ext>
            </a:extLst>
          </p:cNvPr>
          <p:cNvSpPr/>
          <p:nvPr>
            <p:custDataLst>
              <p:tags r:id="rId11"/>
            </p:custDataLst>
          </p:nvPr>
        </p:nvSpPr>
        <p:spPr>
          <a:xfrm flipV="1">
            <a:off x="278949" y="5514200"/>
            <a:ext cx="4320000" cy="22293"/>
          </a:xfrm>
          <a:prstGeom prst="roundRect">
            <a:avLst>
              <a:gd name="adj" fmla="val 50000"/>
            </a:avLst>
          </a:prstGeom>
          <a:solidFill>
            <a:schemeClr val="tx1">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sp>
        <p:nvSpPr>
          <p:cNvPr id="191" name="Rectangle 190">
            <a:extLst>
              <a:ext uri="{FF2B5EF4-FFF2-40B4-BE49-F238E27FC236}">
                <a16:creationId xmlns:a16="http://schemas.microsoft.com/office/drawing/2014/main" xmlns="" id="{5BD919A4-878E-4377-B111-4CACFF748DC4}"/>
              </a:ext>
            </a:extLst>
          </p:cNvPr>
          <p:cNvSpPr/>
          <p:nvPr>
            <p:custDataLst>
              <p:tags r:id="rId12"/>
            </p:custDataLst>
          </p:nvPr>
        </p:nvSpPr>
        <p:spPr>
          <a:xfrm>
            <a:off x="249591" y="3848625"/>
            <a:ext cx="2196643" cy="243921"/>
          </a:xfrm>
          <a:prstGeom prst="rect">
            <a:avLst/>
          </a:prstGeom>
        </p:spPr>
        <p:txBody>
          <a:bodyPr wrap="none" lIns="89162" tIns="44581" rIns="89162" bIns="44581">
            <a:spAutoFit/>
          </a:bodyPr>
          <a:lstStyle/>
          <a:p>
            <a:pPr algn="ctr"/>
            <a:r>
              <a:rPr lang="fr-FR" sz="1000" b="1" dirty="0">
                <a:solidFill>
                  <a:schemeClr val="bg1"/>
                </a:solidFill>
                <a:latin typeface="Century Gothic" panose="020B0502020202020204" pitchFamily="34" charset="0"/>
                <a:ea typeface="Open Sans Light" panose="020B0306030504020204" pitchFamily="34" charset="0"/>
                <a:cs typeface="Lato Regular"/>
              </a:rPr>
              <a:t>Nombre de postes informatiques</a:t>
            </a:r>
          </a:p>
        </p:txBody>
      </p:sp>
      <p:sp>
        <p:nvSpPr>
          <p:cNvPr id="196" name="Rectangle 195">
            <a:extLst>
              <a:ext uri="{FF2B5EF4-FFF2-40B4-BE49-F238E27FC236}">
                <a16:creationId xmlns:a16="http://schemas.microsoft.com/office/drawing/2014/main" xmlns="" id="{26AA07B2-5B16-4973-BF04-A1623D52E9B9}"/>
              </a:ext>
            </a:extLst>
          </p:cNvPr>
          <p:cNvSpPr/>
          <p:nvPr>
            <p:custDataLst>
              <p:tags r:id="rId13"/>
            </p:custDataLst>
          </p:nvPr>
        </p:nvSpPr>
        <p:spPr>
          <a:xfrm>
            <a:off x="250265" y="5700670"/>
            <a:ext cx="2002636" cy="265145"/>
          </a:xfrm>
          <a:prstGeom prst="rect">
            <a:avLst/>
          </a:prstGeom>
        </p:spPr>
        <p:txBody>
          <a:bodyPr wrap="square" lIns="89162" tIns="44581" rIns="89162" bIns="44581">
            <a:spAutoFit/>
          </a:bodyPr>
          <a:lstStyle/>
          <a:p>
            <a:r>
              <a:rPr lang="fr-FR" sz="1138" dirty="0">
                <a:solidFill>
                  <a:schemeClr val="tx2"/>
                </a:solidFill>
                <a:latin typeface="Century Gothic" panose="020B0502020202020204" pitchFamily="34" charset="0"/>
                <a:ea typeface="Open Sans Light" panose="020B0306030504020204" pitchFamily="34" charset="0"/>
                <a:cs typeface="Lato Regular"/>
              </a:rPr>
              <a:t>Au-delà de 50 postes</a:t>
            </a:r>
          </a:p>
        </p:txBody>
      </p:sp>
      <p:sp>
        <p:nvSpPr>
          <p:cNvPr id="197" name="Rounded Rectangle 140">
            <a:extLst>
              <a:ext uri="{FF2B5EF4-FFF2-40B4-BE49-F238E27FC236}">
                <a16:creationId xmlns:a16="http://schemas.microsoft.com/office/drawing/2014/main" xmlns="" id="{3E62AE02-71B4-4041-BE56-3FDB06AF602C}"/>
              </a:ext>
            </a:extLst>
          </p:cNvPr>
          <p:cNvSpPr/>
          <p:nvPr>
            <p:custDataLst>
              <p:tags r:id="rId14"/>
            </p:custDataLst>
          </p:nvPr>
        </p:nvSpPr>
        <p:spPr>
          <a:xfrm flipV="1">
            <a:off x="286234" y="6106826"/>
            <a:ext cx="4320000" cy="22293"/>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dirty="0"/>
          </a:p>
        </p:txBody>
      </p:sp>
      <p:sp>
        <p:nvSpPr>
          <p:cNvPr id="198" name="Rectangle 197">
            <a:extLst>
              <a:ext uri="{FF2B5EF4-FFF2-40B4-BE49-F238E27FC236}">
                <a16:creationId xmlns:a16="http://schemas.microsoft.com/office/drawing/2014/main" xmlns="" id="{EC2298E6-C46E-436A-A716-4F02BC7015DB}"/>
              </a:ext>
            </a:extLst>
          </p:cNvPr>
          <p:cNvSpPr/>
          <p:nvPr>
            <p:custDataLst>
              <p:tags r:id="rId15"/>
            </p:custDataLst>
          </p:nvPr>
        </p:nvSpPr>
        <p:spPr>
          <a:xfrm>
            <a:off x="3223491" y="4222738"/>
            <a:ext cx="460591" cy="265145"/>
          </a:xfrm>
          <a:prstGeom prst="rect">
            <a:avLst/>
          </a:prstGeom>
        </p:spPr>
        <p:txBody>
          <a:bodyPr wrap="none" lIns="89162" tIns="44581" rIns="89162" bIns="44581">
            <a:spAutoFit/>
          </a:bodyPr>
          <a:lstStyle/>
          <a:p>
            <a:r>
              <a:rPr lang="fr-FR" sz="1138" dirty="0" smtClean="0">
                <a:solidFill>
                  <a:schemeClr val="tx2"/>
                </a:solidFill>
                <a:latin typeface="Century Gothic" panose="020B0502020202020204" pitchFamily="34" charset="0"/>
                <a:ea typeface="Open Sans Light" panose="020B0306030504020204" pitchFamily="34" charset="0"/>
                <a:cs typeface="Lato Regular"/>
              </a:rPr>
              <a:t>22€ </a:t>
            </a:r>
            <a:endParaRPr lang="fr-FR" sz="1138" dirty="0">
              <a:solidFill>
                <a:schemeClr val="tx2"/>
              </a:solidFill>
              <a:latin typeface="Century Gothic" panose="020B0502020202020204" pitchFamily="34" charset="0"/>
              <a:ea typeface="Open Sans Light" panose="020B0306030504020204" pitchFamily="34" charset="0"/>
              <a:cs typeface="Lato Regular"/>
            </a:endParaRPr>
          </a:p>
        </p:txBody>
      </p:sp>
      <p:sp>
        <p:nvSpPr>
          <p:cNvPr id="200" name="Rectangle 199">
            <a:extLst>
              <a:ext uri="{FF2B5EF4-FFF2-40B4-BE49-F238E27FC236}">
                <a16:creationId xmlns:a16="http://schemas.microsoft.com/office/drawing/2014/main" xmlns="" id="{3331D29A-1BA0-47BB-BFBA-744F443F6EDF}"/>
              </a:ext>
            </a:extLst>
          </p:cNvPr>
          <p:cNvSpPr/>
          <p:nvPr>
            <p:custDataLst>
              <p:tags r:id="rId16"/>
            </p:custDataLst>
          </p:nvPr>
        </p:nvSpPr>
        <p:spPr>
          <a:xfrm>
            <a:off x="3223491" y="4695898"/>
            <a:ext cx="460591" cy="265145"/>
          </a:xfrm>
          <a:prstGeom prst="rect">
            <a:avLst/>
          </a:prstGeom>
        </p:spPr>
        <p:txBody>
          <a:bodyPr wrap="none" lIns="89162" tIns="44581" rIns="89162" bIns="44581">
            <a:spAutoFit/>
          </a:bodyPr>
          <a:lstStyle/>
          <a:p>
            <a:r>
              <a:rPr lang="fr-FR" sz="1138" dirty="0" smtClean="0">
                <a:solidFill>
                  <a:schemeClr val="tx2"/>
                </a:solidFill>
                <a:latin typeface="Century Gothic" panose="020B0502020202020204" pitchFamily="34" charset="0"/>
                <a:ea typeface="Open Sans Light" panose="020B0306030504020204" pitchFamily="34" charset="0"/>
                <a:cs typeface="Lato Regular"/>
              </a:rPr>
              <a:t>19€ </a:t>
            </a:r>
            <a:endParaRPr lang="fr-FR" sz="1138" dirty="0">
              <a:solidFill>
                <a:schemeClr val="tx2"/>
              </a:solidFill>
              <a:latin typeface="Century Gothic" panose="020B0502020202020204" pitchFamily="34" charset="0"/>
              <a:ea typeface="Open Sans Light" panose="020B0306030504020204" pitchFamily="34" charset="0"/>
              <a:cs typeface="Lato Regular"/>
            </a:endParaRPr>
          </a:p>
        </p:txBody>
      </p:sp>
      <p:sp>
        <p:nvSpPr>
          <p:cNvPr id="201" name="Rectangle 200">
            <a:extLst>
              <a:ext uri="{FF2B5EF4-FFF2-40B4-BE49-F238E27FC236}">
                <a16:creationId xmlns:a16="http://schemas.microsoft.com/office/drawing/2014/main" xmlns="" id="{F35780E7-7CB2-4FF7-95DF-13F6E5C28C62}"/>
              </a:ext>
            </a:extLst>
          </p:cNvPr>
          <p:cNvSpPr/>
          <p:nvPr>
            <p:custDataLst>
              <p:tags r:id="rId17"/>
            </p:custDataLst>
          </p:nvPr>
        </p:nvSpPr>
        <p:spPr>
          <a:xfrm>
            <a:off x="3223491" y="5163374"/>
            <a:ext cx="471812" cy="265145"/>
          </a:xfrm>
          <a:prstGeom prst="rect">
            <a:avLst/>
          </a:prstGeom>
        </p:spPr>
        <p:txBody>
          <a:bodyPr wrap="none" lIns="89162" tIns="44581" rIns="89162" bIns="44581">
            <a:spAutoFit/>
          </a:bodyPr>
          <a:lstStyle/>
          <a:p>
            <a:r>
              <a:rPr lang="fr-FR" sz="1138" dirty="0">
                <a:solidFill>
                  <a:schemeClr val="tx2"/>
                </a:solidFill>
                <a:latin typeface="Century Gothic" panose="020B0502020202020204" pitchFamily="34" charset="0"/>
                <a:ea typeface="Open Sans Light" panose="020B0306030504020204" pitchFamily="34" charset="0"/>
                <a:cs typeface="Lato Regular"/>
              </a:rPr>
              <a:t>15€ </a:t>
            </a:r>
          </a:p>
        </p:txBody>
      </p:sp>
      <p:sp>
        <p:nvSpPr>
          <p:cNvPr id="207" name="Rectangle 206">
            <a:extLst>
              <a:ext uri="{FF2B5EF4-FFF2-40B4-BE49-F238E27FC236}">
                <a16:creationId xmlns:a16="http://schemas.microsoft.com/office/drawing/2014/main" xmlns="" id="{5F2480B9-A645-4A25-B752-82345A884894}"/>
              </a:ext>
            </a:extLst>
          </p:cNvPr>
          <p:cNvSpPr/>
          <p:nvPr>
            <p:custDataLst>
              <p:tags r:id="rId18"/>
            </p:custDataLst>
          </p:nvPr>
        </p:nvSpPr>
        <p:spPr>
          <a:xfrm>
            <a:off x="2938821" y="5712688"/>
            <a:ext cx="1209193" cy="265145"/>
          </a:xfrm>
          <a:prstGeom prst="rect">
            <a:avLst/>
          </a:prstGeom>
        </p:spPr>
        <p:txBody>
          <a:bodyPr wrap="none" lIns="89162" tIns="44581" rIns="89162" bIns="44581">
            <a:spAutoFit/>
          </a:bodyPr>
          <a:lstStyle/>
          <a:p>
            <a:r>
              <a:rPr lang="fr-FR" sz="1138" dirty="0">
                <a:solidFill>
                  <a:schemeClr val="tx2"/>
                </a:solidFill>
                <a:latin typeface="Century Gothic" panose="020B0502020202020204" pitchFamily="34" charset="0"/>
                <a:ea typeface="Open Sans Light" panose="020B0306030504020204" pitchFamily="34" charset="0"/>
                <a:cs typeface="Lato Regular"/>
              </a:rPr>
              <a:t>Nous consulter</a:t>
            </a:r>
          </a:p>
        </p:txBody>
      </p:sp>
      <p:sp>
        <p:nvSpPr>
          <p:cNvPr id="208" name="Rectangle 207">
            <a:extLst>
              <a:ext uri="{FF2B5EF4-FFF2-40B4-BE49-F238E27FC236}">
                <a16:creationId xmlns:a16="http://schemas.microsoft.com/office/drawing/2014/main" xmlns="" id="{3C503F37-DCFF-4949-B6EA-B19AE34A51A4}"/>
              </a:ext>
            </a:extLst>
          </p:cNvPr>
          <p:cNvSpPr/>
          <p:nvPr>
            <p:custDataLst>
              <p:tags r:id="rId19"/>
            </p:custDataLst>
          </p:nvPr>
        </p:nvSpPr>
        <p:spPr>
          <a:xfrm>
            <a:off x="3602087" y="3630861"/>
            <a:ext cx="965537" cy="265145"/>
          </a:xfrm>
          <a:prstGeom prst="rect">
            <a:avLst/>
          </a:prstGeom>
        </p:spPr>
        <p:txBody>
          <a:bodyPr wrap="none" lIns="89162" tIns="44581" rIns="89162" bIns="44581">
            <a:spAutoFit/>
          </a:bodyPr>
          <a:lstStyle/>
          <a:p>
            <a:r>
              <a:rPr lang="fr-FR" sz="1138" dirty="0">
                <a:solidFill>
                  <a:schemeClr val="tx2"/>
                </a:solidFill>
                <a:latin typeface="Century Gothic" panose="020B0502020202020204" pitchFamily="34" charset="0"/>
                <a:ea typeface="Lato Light" panose="020F0502020204030203" pitchFamily="34" charset="0"/>
                <a:cs typeface="Lato Light" panose="020F0502020204030203" pitchFamily="34" charset="0"/>
              </a:rPr>
              <a:t>TARIF 2018*</a:t>
            </a:r>
          </a:p>
        </p:txBody>
      </p:sp>
      <p:sp>
        <p:nvSpPr>
          <p:cNvPr id="4" name="Rectangle 3">
            <a:extLst>
              <a:ext uri="{FF2B5EF4-FFF2-40B4-BE49-F238E27FC236}">
                <a16:creationId xmlns:a16="http://schemas.microsoft.com/office/drawing/2014/main" xmlns="" id="{3EE362CC-7DB9-4FCF-8939-59A47B0EB299}"/>
              </a:ext>
            </a:extLst>
          </p:cNvPr>
          <p:cNvSpPr/>
          <p:nvPr>
            <p:custDataLst>
              <p:tags r:id="rId20"/>
            </p:custDataLst>
          </p:nvPr>
        </p:nvSpPr>
        <p:spPr>
          <a:xfrm>
            <a:off x="4841587" y="4340184"/>
            <a:ext cx="4899509" cy="2369880"/>
          </a:xfrm>
          <a:prstGeom prst="rect">
            <a:avLst/>
          </a:prstGeom>
        </p:spPr>
        <p:txBody>
          <a:bodyPr wrap="square">
            <a:spAutoFit/>
          </a:bodyPr>
          <a:lstStyle/>
          <a:p>
            <a:pPr algn="just"/>
            <a:r>
              <a:rPr lang="fr-FR" sz="1200" dirty="0">
                <a:latin typeface="Century Gothic" panose="020B0502020202020204" pitchFamily="34" charset="0"/>
                <a:ea typeface="Lato Bold" panose="020F0502020204030203" pitchFamily="34" charset="0"/>
                <a:cs typeface="Lato Bold" panose="020F0502020204030203" pitchFamily="34" charset="0"/>
              </a:rPr>
              <a:t>Notre offre globale comprend </a:t>
            </a:r>
            <a:r>
              <a:rPr lang="fr-FR" sz="1200" dirty="0" smtClean="0">
                <a:latin typeface="Century Gothic" panose="020B0502020202020204" pitchFamily="34" charset="0"/>
                <a:ea typeface="Lato Bold" panose="020F0502020204030203" pitchFamily="34" charset="0"/>
                <a:cs typeface="Lato Bold" panose="020F0502020204030203" pitchFamily="34" charset="0"/>
              </a:rPr>
              <a:t>:</a:t>
            </a:r>
          </a:p>
          <a:p>
            <a:pPr algn="just"/>
            <a:endParaRPr lang="fr-FR" sz="400" dirty="0">
              <a:latin typeface="Century Gothic" panose="020B0502020202020204" pitchFamily="34" charset="0"/>
              <a:ea typeface="Lato Bold" panose="020F0502020204030203" pitchFamily="34" charset="0"/>
              <a:cs typeface="Lato Bold" panose="020F0502020204030203" pitchFamily="34" charset="0"/>
            </a:endParaRP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 mise à disposition d’un DPO mutualisé qui vous accompagnera dans le processus de mise en conformité</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Le logiciel dédié RGPD</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 partie antivirus pour une sécurité accrue de vos données</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L’audit </a:t>
            </a:r>
            <a:r>
              <a:rPr lang="fr-FR" sz="1200" dirty="0" smtClean="0">
                <a:latin typeface="Century Gothic" panose="020B0502020202020204" pitchFamily="34" charset="0"/>
                <a:ea typeface="Lato Light" panose="020F0502020204030203" pitchFamily="34" charset="0"/>
                <a:cs typeface="Lato Light" panose="020F0502020204030203" pitchFamily="34" charset="0"/>
              </a:rPr>
              <a:t>approfondi </a:t>
            </a:r>
            <a:r>
              <a:rPr lang="fr-FR" sz="1200" dirty="0">
                <a:latin typeface="Century Gothic" panose="020B0502020202020204" pitchFamily="34" charset="0"/>
                <a:ea typeface="Lato Light" panose="020F0502020204030203" pitchFamily="34" charset="0"/>
                <a:cs typeface="Lato Light" panose="020F0502020204030203" pitchFamily="34" charset="0"/>
              </a:rPr>
              <a:t>de sécurité</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L’audit </a:t>
            </a:r>
            <a:r>
              <a:rPr lang="fr-FR" sz="1200" dirty="0" smtClean="0">
                <a:latin typeface="Century Gothic" panose="020B0502020202020204" pitchFamily="34" charset="0"/>
                <a:ea typeface="Lato Light" panose="020F0502020204030203" pitchFamily="34" charset="0"/>
                <a:cs typeface="Lato Light" panose="020F0502020204030203" pitchFamily="34" charset="0"/>
              </a:rPr>
              <a:t>approfondi </a:t>
            </a:r>
            <a:r>
              <a:rPr lang="fr-FR" sz="1200" dirty="0">
                <a:latin typeface="Century Gothic" panose="020B0502020202020204" pitchFamily="34" charset="0"/>
                <a:ea typeface="Lato Light" panose="020F0502020204030203" pitchFamily="34" charset="0"/>
                <a:cs typeface="Lato Light" panose="020F0502020204030203" pitchFamily="34" charset="0"/>
              </a:rPr>
              <a:t>RGPD </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 édition du rapport « correspondant »</a:t>
            </a: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La présentation du rapport et des propositions d’actions </a:t>
            </a:r>
            <a:r>
              <a:rPr lang="fr-FR" sz="1200" dirty="0" smtClean="0">
                <a:latin typeface="Century Gothic" panose="020B0502020202020204" pitchFamily="34" charset="0"/>
                <a:ea typeface="Lato Light" panose="020F0502020204030203" pitchFamily="34" charset="0"/>
                <a:cs typeface="Lato Light" panose="020F0502020204030203" pitchFamily="34" charset="0"/>
              </a:rPr>
              <a:t>correctives</a:t>
            </a:r>
          </a:p>
          <a:p>
            <a:pPr marL="171450" indent="-171450" algn="just">
              <a:buFont typeface="Arial" panose="020B0604020202020204" pitchFamily="34" charset="0"/>
              <a:buChar char="•"/>
            </a:pPr>
            <a:r>
              <a:rPr lang="fr-FR" sz="1200" dirty="0" smtClean="0">
                <a:latin typeface="Century Gothic" panose="020B0502020202020204" pitchFamily="34" charset="0"/>
                <a:ea typeface="Lato Light" panose="020F0502020204030203" pitchFamily="34" charset="0"/>
                <a:cs typeface="Lato Light" panose="020F0502020204030203" pitchFamily="34" charset="0"/>
              </a:rPr>
              <a:t>L’accès à la plateforme en ligne</a:t>
            </a:r>
            <a:endParaRPr lang="fr-FR" sz="1200" dirty="0">
              <a:latin typeface="Century Gothic" panose="020B0502020202020204" pitchFamily="34" charset="0"/>
              <a:ea typeface="Lato Light" panose="020F0502020204030203" pitchFamily="34" charset="0"/>
              <a:cs typeface="Lato Light" panose="020F0502020204030203" pitchFamily="34" charset="0"/>
            </a:endParaRPr>
          </a:p>
          <a:p>
            <a:pPr marL="171450" indent="-171450" algn="just">
              <a:buFont typeface="Arial" panose="020B0604020202020204" pitchFamily="34" charset="0"/>
              <a:buChar char="•"/>
            </a:pPr>
            <a:r>
              <a:rPr lang="fr-FR" sz="1200" dirty="0">
                <a:latin typeface="Century Gothic" panose="020B0502020202020204" pitchFamily="34" charset="0"/>
                <a:ea typeface="Lato Light" panose="020F0502020204030203" pitchFamily="34" charset="0"/>
                <a:cs typeface="Lato Light" panose="020F0502020204030203" pitchFamily="34" charset="0"/>
              </a:rPr>
              <a:t>…</a:t>
            </a:r>
          </a:p>
        </p:txBody>
      </p:sp>
      <p:grpSp>
        <p:nvGrpSpPr>
          <p:cNvPr id="2" name="Groupe 1">
            <a:extLst>
              <a:ext uri="{FF2B5EF4-FFF2-40B4-BE49-F238E27FC236}">
                <a16:creationId xmlns:a16="http://schemas.microsoft.com/office/drawing/2014/main" xmlns="" id="{1CD196A7-FB1E-419A-9156-925D98508150}"/>
              </a:ext>
            </a:extLst>
          </p:cNvPr>
          <p:cNvGrpSpPr/>
          <p:nvPr>
            <p:custDataLst>
              <p:tags r:id="rId21"/>
            </p:custDataLst>
          </p:nvPr>
        </p:nvGrpSpPr>
        <p:grpSpPr>
          <a:xfrm>
            <a:off x="3943299" y="1515906"/>
            <a:ext cx="2516993" cy="1448903"/>
            <a:chOff x="4994090" y="2941952"/>
            <a:chExt cx="4473135" cy="2574953"/>
          </a:xfrm>
        </p:grpSpPr>
        <p:grpSp>
          <p:nvGrpSpPr>
            <p:cNvPr id="136" name="Group 55">
              <a:extLst>
                <a:ext uri="{FF2B5EF4-FFF2-40B4-BE49-F238E27FC236}">
                  <a16:creationId xmlns:a16="http://schemas.microsoft.com/office/drawing/2014/main" xmlns="" id="{57A989D2-9792-45B2-A57C-73995B3BFD34}"/>
                </a:ext>
              </a:extLst>
            </p:cNvPr>
            <p:cNvGrpSpPr/>
            <p:nvPr>
              <p:custDataLst>
                <p:tags r:id="rId32"/>
              </p:custDataLst>
            </p:nvPr>
          </p:nvGrpSpPr>
          <p:grpSpPr>
            <a:xfrm>
              <a:off x="4994090" y="2941952"/>
              <a:ext cx="4473135" cy="2574953"/>
              <a:chOff x="5898415" y="1976415"/>
              <a:chExt cx="5654530" cy="3255020"/>
            </a:xfrm>
          </p:grpSpPr>
          <p:sp>
            <p:nvSpPr>
              <p:cNvPr id="137" name="Freeform 45">
                <a:extLst>
                  <a:ext uri="{FF2B5EF4-FFF2-40B4-BE49-F238E27FC236}">
                    <a16:creationId xmlns:a16="http://schemas.microsoft.com/office/drawing/2014/main" xmlns="" id="{944492EA-7891-42A6-9FAB-8086343FC15B}"/>
                  </a:ext>
                </a:extLst>
              </p:cNvPr>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38" name="Freeform 46">
                <a:extLst>
                  <a:ext uri="{FF2B5EF4-FFF2-40B4-BE49-F238E27FC236}">
                    <a16:creationId xmlns:a16="http://schemas.microsoft.com/office/drawing/2014/main" xmlns="" id="{40845043-9904-4DDC-8167-BD8C88264D66}"/>
                  </a:ext>
                </a:extLst>
              </p:cNvPr>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39" name="Freeform 47">
                <a:extLst>
                  <a:ext uri="{FF2B5EF4-FFF2-40B4-BE49-F238E27FC236}">
                    <a16:creationId xmlns:a16="http://schemas.microsoft.com/office/drawing/2014/main" xmlns="" id="{270D08D0-FC24-4E5A-989F-DC9FD4178905}"/>
                  </a:ext>
                </a:extLst>
              </p:cNvPr>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0" name="Freeform 48">
                <a:extLst>
                  <a:ext uri="{FF2B5EF4-FFF2-40B4-BE49-F238E27FC236}">
                    <a16:creationId xmlns:a16="http://schemas.microsoft.com/office/drawing/2014/main" xmlns="" id="{461E5C25-EE21-485E-A840-A5839CFA1973}"/>
                  </a:ext>
                </a:extLst>
              </p:cNvPr>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1" name="Rectangle 50">
                <a:extLst>
                  <a:ext uri="{FF2B5EF4-FFF2-40B4-BE49-F238E27FC236}">
                    <a16:creationId xmlns:a16="http://schemas.microsoft.com/office/drawing/2014/main" xmlns="" id="{5A7B2A6A-70A1-4039-A0A6-1798C0AADA34}"/>
                  </a:ext>
                </a:extLst>
              </p:cNvPr>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2" name="Freeform 51">
                <a:extLst>
                  <a:ext uri="{FF2B5EF4-FFF2-40B4-BE49-F238E27FC236}">
                    <a16:creationId xmlns:a16="http://schemas.microsoft.com/office/drawing/2014/main" xmlns="" id="{28279B28-5877-4271-A5BE-6CFCBBAF5345}"/>
                  </a:ext>
                </a:extLst>
              </p:cNvPr>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3" name="Rectangle 52">
                <a:extLst>
                  <a:ext uri="{FF2B5EF4-FFF2-40B4-BE49-F238E27FC236}">
                    <a16:creationId xmlns:a16="http://schemas.microsoft.com/office/drawing/2014/main" xmlns="" id="{5E1B281A-1748-475D-A30F-A3E559403833}"/>
                  </a:ext>
                </a:extLst>
              </p:cNvPr>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4" name="Oval 54">
                <a:extLst>
                  <a:ext uri="{FF2B5EF4-FFF2-40B4-BE49-F238E27FC236}">
                    <a16:creationId xmlns:a16="http://schemas.microsoft.com/office/drawing/2014/main" xmlns="" id="{F5B7133F-E7A1-42F1-B997-E290A0ED7A7A}"/>
                  </a:ext>
                </a:extLst>
              </p:cNvPr>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6" name="Oval 55">
                <a:extLst>
                  <a:ext uri="{FF2B5EF4-FFF2-40B4-BE49-F238E27FC236}">
                    <a16:creationId xmlns:a16="http://schemas.microsoft.com/office/drawing/2014/main" xmlns="" id="{6A0390CD-9EE3-4FDE-81FC-AE42D53010F1}"/>
                  </a:ext>
                </a:extLst>
              </p:cNvPr>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7" name="Oval 56">
                <a:extLst>
                  <a:ext uri="{FF2B5EF4-FFF2-40B4-BE49-F238E27FC236}">
                    <a16:creationId xmlns:a16="http://schemas.microsoft.com/office/drawing/2014/main" xmlns="" id="{E3DF47BB-8605-4BD1-810A-1FCB86BA830D}"/>
                  </a:ext>
                </a:extLst>
              </p:cNvPr>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8" name="Oval 57">
                <a:extLst>
                  <a:ext uri="{FF2B5EF4-FFF2-40B4-BE49-F238E27FC236}">
                    <a16:creationId xmlns:a16="http://schemas.microsoft.com/office/drawing/2014/main" xmlns="" id="{712BAB5C-5782-406F-890D-667E8A0B50E3}"/>
                  </a:ext>
                </a:extLst>
              </p:cNvPr>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sp>
            <p:nvSpPr>
              <p:cNvPr id="149" name="Freeform 58">
                <a:extLst>
                  <a:ext uri="{FF2B5EF4-FFF2-40B4-BE49-F238E27FC236}">
                    <a16:creationId xmlns:a16="http://schemas.microsoft.com/office/drawing/2014/main" xmlns="" id="{9CC9956D-9DE5-4BAD-9AA2-E21F2052CC1A}"/>
                  </a:ext>
                </a:extLst>
              </p:cNvPr>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57" tIns="18579" rIns="37157" bIns="18579" numCol="1" anchor="t" anchorCtr="0" compatLnSpc="1">
                <a:prstTxWarp prst="textNoShape">
                  <a:avLst/>
                </a:prstTxWarp>
              </a:bodyPr>
              <a:lstStyle/>
              <a:p>
                <a:endParaRPr lang="fr-FR" sz="644">
                  <a:latin typeface="Lato Light" charset="0"/>
                </a:endParaRPr>
              </a:p>
            </p:txBody>
          </p:sp>
        </p:grpSp>
        <p:pic>
          <p:nvPicPr>
            <p:cNvPr id="150" name="Espace réservé pour une image  3">
              <a:extLst>
                <a:ext uri="{FF2B5EF4-FFF2-40B4-BE49-F238E27FC236}">
                  <a16:creationId xmlns:a16="http://schemas.microsoft.com/office/drawing/2014/main" xmlns="" id="{EDA01B4D-C60D-4AFF-AF51-CA7E1A21FB94}"/>
                </a:ext>
              </a:extLst>
            </p:cNvPr>
            <p:cNvPicPr>
              <a:picLocks noChangeAspect="1"/>
            </p:cNvPicPr>
            <p:nvPr>
              <p:custDataLst>
                <p:tags r:id="rId33"/>
              </p:custDataLst>
            </p:nvPr>
          </p:nvPicPr>
          <p:blipFill rotWithShape="1">
            <a:blip r:embed="rId35" cstate="print">
              <a:extLst>
                <a:ext uri="{28A0092B-C50C-407E-A947-70E740481C1C}">
                  <a14:useLocalDpi xmlns:a14="http://schemas.microsoft.com/office/drawing/2010/main" val="0"/>
                </a:ext>
              </a:extLst>
            </a:blip>
            <a:srcRect l="6028" t="2340" r="4193" b="-5041"/>
            <a:stretch/>
          </p:blipFill>
          <p:spPr>
            <a:xfrm>
              <a:off x="5571327" y="3108073"/>
              <a:ext cx="3358102" cy="2065655"/>
            </a:xfrm>
            <a:prstGeom prst="rect">
              <a:avLst/>
            </a:prstGeom>
          </p:spPr>
        </p:pic>
        <p:sp>
          <p:nvSpPr>
            <p:cNvPr id="153" name="Rectangle 152">
              <a:extLst>
                <a:ext uri="{FF2B5EF4-FFF2-40B4-BE49-F238E27FC236}">
                  <a16:creationId xmlns:a16="http://schemas.microsoft.com/office/drawing/2014/main" xmlns="" id="{BBC318AC-0CCC-43B1-91A5-532DCC465179}"/>
                </a:ext>
              </a:extLst>
            </p:cNvPr>
            <p:cNvSpPr/>
            <p:nvPr/>
          </p:nvSpPr>
          <p:spPr>
            <a:xfrm>
              <a:off x="5567568" y="5008098"/>
              <a:ext cx="3358102" cy="2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e 5">
            <a:extLst>
              <a:ext uri="{FF2B5EF4-FFF2-40B4-BE49-F238E27FC236}">
                <a16:creationId xmlns:a16="http://schemas.microsoft.com/office/drawing/2014/main" xmlns="" id="{D4BA2B01-AB3D-4563-8E7F-E894B1901140}"/>
              </a:ext>
            </a:extLst>
          </p:cNvPr>
          <p:cNvGrpSpPr/>
          <p:nvPr>
            <p:custDataLst>
              <p:tags r:id="rId22"/>
            </p:custDataLst>
          </p:nvPr>
        </p:nvGrpSpPr>
        <p:grpSpPr>
          <a:xfrm>
            <a:off x="7124173" y="1217042"/>
            <a:ext cx="2616923" cy="2294254"/>
            <a:chOff x="5478223" y="1516511"/>
            <a:chExt cx="3842662" cy="3368858"/>
          </a:xfrm>
        </p:grpSpPr>
        <p:pic>
          <p:nvPicPr>
            <p:cNvPr id="154" name="Picture 26" descr="iMac.png">
              <a:extLst>
                <a:ext uri="{FF2B5EF4-FFF2-40B4-BE49-F238E27FC236}">
                  <a16:creationId xmlns:a16="http://schemas.microsoft.com/office/drawing/2014/main" xmlns="" id="{AA231C45-D65F-48B5-9DF8-3437A2EF9143}"/>
                </a:ext>
              </a:extLst>
            </p:cNvPr>
            <p:cNvPicPr>
              <a:picLocks noChangeAspect="1"/>
            </p:cNvPicPr>
            <p:nvPr>
              <p:custDataLst>
                <p:tags r:id="rId30"/>
              </p:custDataLst>
            </p:nvPr>
          </p:nvPicPr>
          <p:blipFill>
            <a:blip r:embed="rId36" cstate="print">
              <a:extLst>
                <a:ext uri="{28A0092B-C50C-407E-A947-70E740481C1C}">
                  <a14:useLocalDpi xmlns:a14="http://schemas.microsoft.com/office/drawing/2010/main" val="0"/>
                </a:ext>
              </a:extLst>
            </a:blip>
            <a:stretch>
              <a:fillRect/>
            </a:stretch>
          </p:blipFill>
          <p:spPr>
            <a:xfrm>
              <a:off x="5478223" y="1516511"/>
              <a:ext cx="3842662" cy="3368858"/>
            </a:xfrm>
            <a:prstGeom prst="rect">
              <a:avLst/>
            </a:prstGeom>
          </p:spPr>
        </p:pic>
        <p:pic>
          <p:nvPicPr>
            <p:cNvPr id="155" name="Espace réservé pour une image  3" descr="Une image contenant capture d’écran&#10;&#10;Description générée avec un niveau de confiance très élevé">
              <a:extLst>
                <a:ext uri="{FF2B5EF4-FFF2-40B4-BE49-F238E27FC236}">
                  <a16:creationId xmlns:a16="http://schemas.microsoft.com/office/drawing/2014/main" xmlns="" id="{A50B48DC-020C-4E98-A617-15E17E52E7BE}"/>
                </a:ext>
              </a:extLst>
            </p:cNvPr>
            <p:cNvPicPr>
              <a:picLocks noChangeAspect="1"/>
            </p:cNvPicPr>
            <p:nvPr>
              <p:custDataLst>
                <p:tags r:id="rId31"/>
              </p:custDataLst>
            </p:nvPr>
          </p:nvPicPr>
          <p:blipFill>
            <a:blip r:embed="rId37" cstate="print">
              <a:extLst>
                <a:ext uri="{28A0092B-C50C-407E-A947-70E740481C1C}">
                  <a14:useLocalDpi xmlns:a14="http://schemas.microsoft.com/office/drawing/2010/main" val="0"/>
                </a:ext>
              </a:extLst>
            </a:blip>
            <a:srcRect t="4039" b="4039"/>
            <a:stretch>
              <a:fillRect/>
            </a:stretch>
          </p:blipFill>
          <p:spPr>
            <a:xfrm>
              <a:off x="5979197" y="1991095"/>
              <a:ext cx="2872415" cy="1607782"/>
            </a:xfrm>
            <a:prstGeom prst="rect">
              <a:avLst/>
            </a:prstGeom>
          </p:spPr>
        </p:pic>
      </p:grpSp>
      <p:sp>
        <p:nvSpPr>
          <p:cNvPr id="7" name="Rectangle 6">
            <a:extLst>
              <a:ext uri="{FF2B5EF4-FFF2-40B4-BE49-F238E27FC236}">
                <a16:creationId xmlns:a16="http://schemas.microsoft.com/office/drawing/2014/main" xmlns="" id="{8B83D70F-EF24-4F38-94AB-31E5E86834BA}"/>
              </a:ext>
            </a:extLst>
          </p:cNvPr>
          <p:cNvSpPr/>
          <p:nvPr>
            <p:custDataLst>
              <p:tags r:id="rId23"/>
            </p:custDataLst>
          </p:nvPr>
        </p:nvSpPr>
        <p:spPr>
          <a:xfrm>
            <a:off x="3105516" y="1400201"/>
            <a:ext cx="723276" cy="1169551"/>
          </a:xfrm>
          <a:prstGeom prst="rect">
            <a:avLst/>
          </a:prstGeom>
        </p:spPr>
        <p:txBody>
          <a:bodyPr wrap="none">
            <a:spAutoFit/>
          </a:bodyPr>
          <a:lstStyle/>
          <a:p>
            <a:pPr algn="ctr"/>
            <a:r>
              <a:rPr lang="fr-FR" sz="7000" b="1"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a:t>
            </a:r>
          </a:p>
        </p:txBody>
      </p:sp>
      <p:sp>
        <p:nvSpPr>
          <p:cNvPr id="156" name="Rectangle 155">
            <a:extLst>
              <a:ext uri="{FF2B5EF4-FFF2-40B4-BE49-F238E27FC236}">
                <a16:creationId xmlns:a16="http://schemas.microsoft.com/office/drawing/2014/main" xmlns="" id="{C63ADD84-0D92-4D97-B968-7A0146985301}"/>
              </a:ext>
            </a:extLst>
          </p:cNvPr>
          <p:cNvSpPr/>
          <p:nvPr>
            <p:custDataLst>
              <p:tags r:id="rId24"/>
            </p:custDataLst>
          </p:nvPr>
        </p:nvSpPr>
        <p:spPr>
          <a:xfrm>
            <a:off x="6465808" y="1431546"/>
            <a:ext cx="723276" cy="1169551"/>
          </a:xfrm>
          <a:prstGeom prst="rect">
            <a:avLst/>
          </a:prstGeom>
        </p:spPr>
        <p:txBody>
          <a:bodyPr wrap="none">
            <a:spAutoFit/>
          </a:bodyPr>
          <a:lstStyle/>
          <a:p>
            <a:pPr algn="ctr"/>
            <a:r>
              <a:rPr lang="fr-FR" sz="7000" b="1" dirty="0">
                <a:solidFill>
                  <a:schemeClr val="tx2"/>
                </a:solidFill>
                <a:latin typeface="Century Gothic" panose="020B0502020202020204" pitchFamily="34" charset="0"/>
                <a:ea typeface="Lato Black" panose="020F0502020204030203" pitchFamily="34" charset="0"/>
                <a:cs typeface="Lato Black" panose="020F0502020204030203" pitchFamily="34" charset="0"/>
              </a:rPr>
              <a:t>+</a:t>
            </a:r>
          </a:p>
        </p:txBody>
      </p:sp>
      <p:sp>
        <p:nvSpPr>
          <p:cNvPr id="8" name="Rectangle 7">
            <a:extLst>
              <a:ext uri="{FF2B5EF4-FFF2-40B4-BE49-F238E27FC236}">
                <a16:creationId xmlns:a16="http://schemas.microsoft.com/office/drawing/2014/main" xmlns="" id="{51F4101C-B3DA-4E0D-BD10-6C41ED16B686}"/>
              </a:ext>
            </a:extLst>
          </p:cNvPr>
          <p:cNvSpPr/>
          <p:nvPr>
            <p:custDataLst>
              <p:tags r:id="rId25"/>
            </p:custDataLst>
          </p:nvPr>
        </p:nvSpPr>
        <p:spPr>
          <a:xfrm>
            <a:off x="780967" y="3348689"/>
            <a:ext cx="1550424" cy="323165"/>
          </a:xfrm>
          <a:prstGeom prst="rect">
            <a:avLst/>
          </a:prstGeom>
        </p:spPr>
        <p:txBody>
          <a:bodyPr wrap="none">
            <a:spAutoFit/>
          </a:bodyPr>
          <a:lstStyle/>
          <a:p>
            <a:pPr algn="just"/>
            <a:r>
              <a:rPr lang="fr-FR" sz="1500" dirty="0">
                <a:latin typeface="Century Gothic" panose="020B0502020202020204" pitchFamily="34" charset="0"/>
                <a:ea typeface="Lato Bold" panose="020F0502020204030203" pitchFamily="34" charset="0"/>
                <a:cs typeface="Lato Bold" panose="020F0502020204030203" pitchFamily="34" charset="0"/>
              </a:rPr>
              <a:t>DPO mutualisé</a:t>
            </a:r>
          </a:p>
        </p:txBody>
      </p:sp>
      <p:sp>
        <p:nvSpPr>
          <p:cNvPr id="161" name="Rectangle 160">
            <a:extLst>
              <a:ext uri="{FF2B5EF4-FFF2-40B4-BE49-F238E27FC236}">
                <a16:creationId xmlns:a16="http://schemas.microsoft.com/office/drawing/2014/main" xmlns="" id="{A3729F8A-028A-42C1-87AE-3D7CB8B22792}"/>
              </a:ext>
            </a:extLst>
          </p:cNvPr>
          <p:cNvSpPr/>
          <p:nvPr>
            <p:custDataLst>
              <p:tags r:id="rId26"/>
            </p:custDataLst>
          </p:nvPr>
        </p:nvSpPr>
        <p:spPr>
          <a:xfrm>
            <a:off x="4167065" y="3362372"/>
            <a:ext cx="2093843" cy="323165"/>
          </a:xfrm>
          <a:prstGeom prst="rect">
            <a:avLst/>
          </a:prstGeom>
        </p:spPr>
        <p:txBody>
          <a:bodyPr wrap="none">
            <a:spAutoFit/>
          </a:bodyPr>
          <a:lstStyle/>
          <a:p>
            <a:pPr algn="just"/>
            <a:r>
              <a:rPr lang="fr-FR" sz="1500" dirty="0">
                <a:latin typeface="Century Gothic" panose="020B0502020202020204" pitchFamily="34" charset="0"/>
                <a:ea typeface="Lato Bold" panose="020F0502020204030203" pitchFamily="34" charset="0"/>
                <a:cs typeface="Lato Bold" panose="020F0502020204030203" pitchFamily="34" charset="0"/>
              </a:rPr>
              <a:t>Logiciel dédié RGPD</a:t>
            </a:r>
          </a:p>
        </p:txBody>
      </p:sp>
      <p:sp>
        <p:nvSpPr>
          <p:cNvPr id="162" name="Rectangle 161">
            <a:extLst>
              <a:ext uri="{FF2B5EF4-FFF2-40B4-BE49-F238E27FC236}">
                <a16:creationId xmlns:a16="http://schemas.microsoft.com/office/drawing/2014/main" xmlns="" id="{11AEEA86-572D-4484-A43C-D2DC94C816A4}"/>
              </a:ext>
            </a:extLst>
          </p:cNvPr>
          <p:cNvSpPr/>
          <p:nvPr>
            <p:custDataLst>
              <p:tags r:id="rId27"/>
            </p:custDataLst>
          </p:nvPr>
        </p:nvSpPr>
        <p:spPr>
          <a:xfrm>
            <a:off x="6834889" y="3379624"/>
            <a:ext cx="3151825" cy="323165"/>
          </a:xfrm>
          <a:prstGeom prst="rect">
            <a:avLst/>
          </a:prstGeom>
        </p:spPr>
        <p:txBody>
          <a:bodyPr wrap="none">
            <a:spAutoFit/>
          </a:bodyPr>
          <a:lstStyle/>
          <a:p>
            <a:pPr algn="just"/>
            <a:r>
              <a:rPr lang="fr-FR" sz="1500" dirty="0">
                <a:latin typeface="Century Gothic" panose="020B0502020202020204" pitchFamily="34" charset="0"/>
                <a:ea typeface="Lato Bold" panose="020F0502020204030203" pitchFamily="34" charset="0"/>
                <a:cs typeface="Lato Bold" panose="020F0502020204030203" pitchFamily="34" charset="0"/>
              </a:rPr>
              <a:t>Sécurité informatique renforcée</a:t>
            </a:r>
          </a:p>
        </p:txBody>
      </p:sp>
      <p:sp>
        <p:nvSpPr>
          <p:cNvPr id="168" name="Rectangle 167">
            <a:extLst>
              <a:ext uri="{FF2B5EF4-FFF2-40B4-BE49-F238E27FC236}">
                <a16:creationId xmlns:a16="http://schemas.microsoft.com/office/drawing/2014/main" xmlns="" id="{16F85410-E3EF-4490-A7CD-343E0547C4E4}"/>
              </a:ext>
            </a:extLst>
          </p:cNvPr>
          <p:cNvSpPr/>
          <p:nvPr>
            <p:custDataLst>
              <p:tags r:id="rId28"/>
            </p:custDataLst>
          </p:nvPr>
        </p:nvSpPr>
        <p:spPr>
          <a:xfrm>
            <a:off x="48357" y="6149385"/>
            <a:ext cx="2528256" cy="230832"/>
          </a:xfrm>
          <a:prstGeom prst="rect">
            <a:avLst/>
          </a:prstGeom>
        </p:spPr>
        <p:txBody>
          <a:bodyPr wrap="none">
            <a:spAutoFit/>
          </a:bodyPr>
          <a:lstStyle/>
          <a:p>
            <a:pPr algn="just"/>
            <a:r>
              <a:rPr lang="fr-FR" sz="900" dirty="0">
                <a:latin typeface="Century Gothic" panose="020B0502020202020204" pitchFamily="34" charset="0"/>
                <a:ea typeface="Lato Light" panose="020F0502020204030203" pitchFamily="34" charset="0"/>
                <a:cs typeface="Lato Light" panose="020F0502020204030203" pitchFamily="34" charset="0"/>
              </a:rPr>
              <a:t>*sur la base d’un engagement de 36 mois</a:t>
            </a:r>
          </a:p>
        </p:txBody>
      </p:sp>
      <p:sp>
        <p:nvSpPr>
          <p:cNvPr id="169" name="Rectangle 168">
            <a:extLst>
              <a:ext uri="{FF2B5EF4-FFF2-40B4-BE49-F238E27FC236}">
                <a16:creationId xmlns:a16="http://schemas.microsoft.com/office/drawing/2014/main" xmlns="" id="{221A238E-BA86-4046-97E7-CA75F7652A62}"/>
              </a:ext>
            </a:extLst>
          </p:cNvPr>
          <p:cNvSpPr/>
          <p:nvPr>
            <p:custDataLst>
              <p:tags r:id="rId29"/>
            </p:custDataLst>
          </p:nvPr>
        </p:nvSpPr>
        <p:spPr>
          <a:xfrm>
            <a:off x="18651" y="6471873"/>
            <a:ext cx="5060971" cy="338554"/>
          </a:xfrm>
          <a:prstGeom prst="rect">
            <a:avLst/>
          </a:prstGeom>
        </p:spPr>
        <p:txBody>
          <a:bodyPr wrap="square">
            <a:spAutoFit/>
          </a:bodyPr>
          <a:lstStyle/>
          <a:p>
            <a:pPr algn="ctr"/>
            <a:r>
              <a:rPr lang="fr-FR" sz="1200" baseline="30000" dirty="0">
                <a:solidFill>
                  <a:schemeClr val="accent1"/>
                </a:solidFill>
                <a:latin typeface="Century Gothic" panose="020B0502020202020204" pitchFamily="34" charset="0"/>
              </a:rPr>
              <a:t>Notre solution est compatible avec la plupart des solutions antivirus concurrentes. Si vous </a:t>
            </a:r>
            <a:endParaRPr lang="fr-FR" sz="1200" baseline="30000" dirty="0" smtClean="0">
              <a:solidFill>
                <a:schemeClr val="accent1"/>
              </a:solidFill>
              <a:latin typeface="Century Gothic" panose="020B0502020202020204" pitchFamily="34" charset="0"/>
            </a:endParaRPr>
          </a:p>
          <a:p>
            <a:pPr algn="ctr"/>
            <a:r>
              <a:rPr lang="fr-FR" sz="1200" baseline="30000" dirty="0" smtClean="0">
                <a:solidFill>
                  <a:schemeClr val="accent1"/>
                </a:solidFill>
                <a:latin typeface="Century Gothic" panose="020B0502020202020204" pitchFamily="34" charset="0"/>
              </a:rPr>
              <a:t>souhaitez </a:t>
            </a:r>
            <a:r>
              <a:rPr lang="fr-FR" sz="1200" baseline="30000" dirty="0">
                <a:solidFill>
                  <a:schemeClr val="accent1"/>
                </a:solidFill>
                <a:latin typeface="Century Gothic" panose="020B0502020202020204" pitchFamily="34" charset="0"/>
              </a:rPr>
              <a:t>conserver votre antivirus actuel, </a:t>
            </a:r>
            <a:r>
              <a:rPr lang="fr-FR" sz="1200" baseline="30000" dirty="0" smtClean="0">
                <a:solidFill>
                  <a:schemeClr val="accent1"/>
                </a:solidFill>
                <a:latin typeface="Century Gothic" panose="020B0502020202020204" pitchFamily="34" charset="0"/>
              </a:rPr>
              <a:t>merci de nous le préciser</a:t>
            </a:r>
            <a:endParaRPr lang="fr-FR" sz="1200" baseline="300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40182239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anim calcmode="lin" valueType="num">
                                      <p:cBhvr>
                                        <p:cTn id="8" dur="1000" fill="hold"/>
                                        <p:tgtEl>
                                          <p:spTgt spid="159"/>
                                        </p:tgtEl>
                                        <p:attrNameLst>
                                          <p:attrName>ppt_x</p:attrName>
                                        </p:attrNameLst>
                                      </p:cBhvr>
                                      <p:tavLst>
                                        <p:tav tm="0">
                                          <p:val>
                                            <p:strVal val="#ppt_x"/>
                                          </p:val>
                                        </p:tav>
                                        <p:tav tm="100000">
                                          <p:val>
                                            <p:strVal val="#ppt_x"/>
                                          </p:val>
                                        </p:tav>
                                      </p:tavLst>
                                    </p:anim>
                                    <p:anim calcmode="lin" valueType="num">
                                      <p:cBhvr>
                                        <p:cTn id="9" dur="900" decel="100000" fill="hold"/>
                                        <p:tgtEl>
                                          <p:spTgt spid="1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6"/>
                                        </p:tgtEl>
                                        <p:attrNameLst>
                                          <p:attrName>style.visibility</p:attrName>
                                        </p:attrNameLst>
                                      </p:cBhvr>
                                      <p:to>
                                        <p:strVal val="visible"/>
                                      </p:to>
                                    </p:set>
                                    <p:anim calcmode="lin" valueType="num">
                                      <p:cBhvr additive="base">
                                        <p:cTn id="29" dur="500" fill="hold"/>
                                        <p:tgtEl>
                                          <p:spTgt spid="156"/>
                                        </p:tgtEl>
                                        <p:attrNameLst>
                                          <p:attrName>ppt_x</p:attrName>
                                        </p:attrNameLst>
                                      </p:cBhvr>
                                      <p:tavLst>
                                        <p:tav tm="0">
                                          <p:val>
                                            <p:strVal val="#ppt_x"/>
                                          </p:val>
                                        </p:tav>
                                        <p:tav tm="100000">
                                          <p:val>
                                            <p:strVal val="#ppt_x"/>
                                          </p:val>
                                        </p:tav>
                                      </p:tavLst>
                                    </p:anim>
                                    <p:anim calcmode="lin" valueType="num">
                                      <p:cBhvr additive="base">
                                        <p:cTn id="30" dur="500" fill="hold"/>
                                        <p:tgtEl>
                                          <p:spTgt spid="15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anim calcmode="lin" valueType="num">
                                      <p:cBhvr additive="base">
                                        <p:cTn id="41" dur="500" fill="hold"/>
                                        <p:tgtEl>
                                          <p:spTgt spid="161"/>
                                        </p:tgtEl>
                                        <p:attrNameLst>
                                          <p:attrName>ppt_x</p:attrName>
                                        </p:attrNameLst>
                                      </p:cBhvr>
                                      <p:tavLst>
                                        <p:tav tm="0">
                                          <p:val>
                                            <p:strVal val="#ppt_x"/>
                                          </p:val>
                                        </p:tav>
                                        <p:tav tm="100000">
                                          <p:val>
                                            <p:strVal val="#ppt_x"/>
                                          </p:val>
                                        </p:tav>
                                      </p:tavLst>
                                    </p:anim>
                                    <p:anim calcmode="lin" valueType="num">
                                      <p:cBhvr additive="base">
                                        <p:cTn id="42" dur="500" fill="hold"/>
                                        <p:tgtEl>
                                          <p:spTgt spid="16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anim calcmode="lin" valueType="num">
                                      <p:cBhvr additive="base">
                                        <p:cTn id="45" dur="500" fill="hold"/>
                                        <p:tgtEl>
                                          <p:spTgt spid="162"/>
                                        </p:tgtEl>
                                        <p:attrNameLst>
                                          <p:attrName>ppt_x</p:attrName>
                                        </p:attrNameLst>
                                      </p:cBhvr>
                                      <p:tavLst>
                                        <p:tav tm="0">
                                          <p:val>
                                            <p:strVal val="#ppt_x"/>
                                          </p:val>
                                        </p:tav>
                                        <p:tav tm="100000">
                                          <p:val>
                                            <p:strVal val="#ppt_x"/>
                                          </p:val>
                                        </p:tav>
                                      </p:tavLst>
                                    </p:anim>
                                    <p:anim calcmode="lin" valueType="num">
                                      <p:cBhvr additive="base">
                                        <p:cTn id="46"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500"/>
                                        <p:tgtEl>
                                          <p:spTgt spid="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500"/>
                                        <p:tgtEl>
                                          <p:spTgt spid="4">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Effect transition="in" filter="fade">
                                      <p:cBhvr>
                                        <p:cTn id="66" dur="500"/>
                                        <p:tgtEl>
                                          <p:spTgt spid="4">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Effect transition="in" filter="fade">
                                      <p:cBhvr>
                                        <p:cTn id="71" dur="500"/>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Effect transition="in" filter="fade">
                                      <p:cBhvr>
                                        <p:cTn id="76" dur="500"/>
                                        <p:tgtEl>
                                          <p:spTgt spid="4">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Effect transition="in" filter="fade">
                                      <p:cBhvr>
                                        <p:cTn id="81" dur="500"/>
                                        <p:tgtEl>
                                          <p:spTgt spid="4">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8" end="8"/>
                                            </p:txEl>
                                          </p:spTgt>
                                        </p:tgtEl>
                                        <p:attrNameLst>
                                          <p:attrName>style.visibility</p:attrName>
                                        </p:attrNameLst>
                                      </p:cBhvr>
                                      <p:to>
                                        <p:strVal val="visible"/>
                                      </p:to>
                                    </p:set>
                                    <p:animEffect transition="in" filter="fade">
                                      <p:cBhvr>
                                        <p:cTn id="86" dur="500"/>
                                        <p:tgtEl>
                                          <p:spTgt spid="4">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
                                            <p:txEl>
                                              <p:pRg st="9" end="9"/>
                                            </p:txEl>
                                          </p:spTgt>
                                        </p:tgtEl>
                                        <p:attrNameLst>
                                          <p:attrName>style.visibility</p:attrName>
                                        </p:attrNameLst>
                                      </p:cBhvr>
                                      <p:to>
                                        <p:strVal val="visible"/>
                                      </p:to>
                                    </p:set>
                                    <p:animEffect transition="in" filter="fade">
                                      <p:cBhvr>
                                        <p:cTn id="91" dur="500"/>
                                        <p:tgtEl>
                                          <p:spTgt spid="4">
                                            <p:txEl>
                                              <p:pRg st="9" end="9"/>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4">
                                            <p:txEl>
                                              <p:pRg st="10" end="10"/>
                                            </p:txEl>
                                          </p:spTgt>
                                        </p:tgtEl>
                                        <p:attrNameLst>
                                          <p:attrName>style.visibility</p:attrName>
                                        </p:attrNameLst>
                                      </p:cBhvr>
                                      <p:to>
                                        <p:strVal val="visible"/>
                                      </p:to>
                                    </p:set>
                                    <p:animEffect transition="in" filter="fade">
                                      <p:cBhvr>
                                        <p:cTn id="94" dur="500"/>
                                        <p:tgtEl>
                                          <p:spTgt spid="4">
                                            <p:txEl>
                                              <p:pRg st="10" end="1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p:cTn id="104" dur="500" fill="hold"/>
                                        <p:tgtEl>
                                          <p:spTgt spid="151"/>
                                        </p:tgtEl>
                                        <p:attrNameLst>
                                          <p:attrName>ppt_w</p:attrName>
                                        </p:attrNameLst>
                                      </p:cBhvr>
                                      <p:tavLst>
                                        <p:tav tm="0">
                                          <p:val>
                                            <p:fltVal val="0"/>
                                          </p:val>
                                        </p:tav>
                                        <p:tav tm="100000">
                                          <p:val>
                                            <p:strVal val="#ppt_w"/>
                                          </p:val>
                                        </p:tav>
                                      </p:tavLst>
                                    </p:anim>
                                    <p:anim calcmode="lin" valueType="num">
                                      <p:cBhvr>
                                        <p:cTn id="105" dur="500" fill="hold"/>
                                        <p:tgtEl>
                                          <p:spTgt spid="151"/>
                                        </p:tgtEl>
                                        <p:attrNameLst>
                                          <p:attrName>ppt_h</p:attrName>
                                        </p:attrNameLst>
                                      </p:cBhvr>
                                      <p:tavLst>
                                        <p:tav tm="0">
                                          <p:val>
                                            <p:fltVal val="0"/>
                                          </p:val>
                                        </p:tav>
                                        <p:tav tm="100000">
                                          <p:val>
                                            <p:strVal val="#ppt_h"/>
                                          </p:val>
                                        </p:tav>
                                      </p:tavLst>
                                    </p:anim>
                                    <p:animEffect transition="in" filter="fade">
                                      <p:cBhvr>
                                        <p:cTn id="106" dur="500"/>
                                        <p:tgtEl>
                                          <p:spTgt spid="151"/>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52"/>
                                        </p:tgtEl>
                                        <p:attrNameLst>
                                          <p:attrName>style.visibility</p:attrName>
                                        </p:attrNameLst>
                                      </p:cBhvr>
                                      <p:to>
                                        <p:strVal val="visible"/>
                                      </p:to>
                                    </p:set>
                                    <p:anim calcmode="lin" valueType="num">
                                      <p:cBhvr>
                                        <p:cTn id="109" dur="500" fill="hold"/>
                                        <p:tgtEl>
                                          <p:spTgt spid="152"/>
                                        </p:tgtEl>
                                        <p:attrNameLst>
                                          <p:attrName>ppt_w</p:attrName>
                                        </p:attrNameLst>
                                      </p:cBhvr>
                                      <p:tavLst>
                                        <p:tav tm="0">
                                          <p:val>
                                            <p:fltVal val="0"/>
                                          </p:val>
                                        </p:tav>
                                        <p:tav tm="100000">
                                          <p:val>
                                            <p:strVal val="#ppt_w"/>
                                          </p:val>
                                        </p:tav>
                                      </p:tavLst>
                                    </p:anim>
                                    <p:anim calcmode="lin" valueType="num">
                                      <p:cBhvr>
                                        <p:cTn id="110" dur="500" fill="hold"/>
                                        <p:tgtEl>
                                          <p:spTgt spid="152"/>
                                        </p:tgtEl>
                                        <p:attrNameLst>
                                          <p:attrName>ppt_h</p:attrName>
                                        </p:attrNameLst>
                                      </p:cBhvr>
                                      <p:tavLst>
                                        <p:tav tm="0">
                                          <p:val>
                                            <p:fltVal val="0"/>
                                          </p:val>
                                        </p:tav>
                                        <p:tav tm="100000">
                                          <p:val>
                                            <p:strVal val="#ppt_h"/>
                                          </p:val>
                                        </p:tav>
                                      </p:tavLst>
                                    </p:anim>
                                    <p:animEffect transition="in" filter="fade">
                                      <p:cBhvr>
                                        <p:cTn id="111" dur="500"/>
                                        <p:tgtEl>
                                          <p:spTgt spid="15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57"/>
                                        </p:tgtEl>
                                        <p:attrNameLst>
                                          <p:attrName>style.visibility</p:attrName>
                                        </p:attrNameLst>
                                      </p:cBhvr>
                                      <p:to>
                                        <p:strVal val="visible"/>
                                      </p:to>
                                    </p:set>
                                    <p:anim calcmode="lin" valueType="num">
                                      <p:cBhvr>
                                        <p:cTn id="114" dur="500" fill="hold"/>
                                        <p:tgtEl>
                                          <p:spTgt spid="157"/>
                                        </p:tgtEl>
                                        <p:attrNameLst>
                                          <p:attrName>ppt_w</p:attrName>
                                        </p:attrNameLst>
                                      </p:cBhvr>
                                      <p:tavLst>
                                        <p:tav tm="0">
                                          <p:val>
                                            <p:fltVal val="0"/>
                                          </p:val>
                                        </p:tav>
                                        <p:tav tm="100000">
                                          <p:val>
                                            <p:strVal val="#ppt_w"/>
                                          </p:val>
                                        </p:tav>
                                      </p:tavLst>
                                    </p:anim>
                                    <p:anim calcmode="lin" valueType="num">
                                      <p:cBhvr>
                                        <p:cTn id="115" dur="500" fill="hold"/>
                                        <p:tgtEl>
                                          <p:spTgt spid="157"/>
                                        </p:tgtEl>
                                        <p:attrNameLst>
                                          <p:attrName>ppt_h</p:attrName>
                                        </p:attrNameLst>
                                      </p:cBhvr>
                                      <p:tavLst>
                                        <p:tav tm="0">
                                          <p:val>
                                            <p:fltVal val="0"/>
                                          </p:val>
                                        </p:tav>
                                        <p:tav tm="100000">
                                          <p:val>
                                            <p:strVal val="#ppt_h"/>
                                          </p:val>
                                        </p:tav>
                                      </p:tavLst>
                                    </p:anim>
                                    <p:animEffect transition="in" filter="fade">
                                      <p:cBhvr>
                                        <p:cTn id="116" dur="500"/>
                                        <p:tgtEl>
                                          <p:spTgt spid="157"/>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58"/>
                                        </p:tgtEl>
                                        <p:attrNameLst>
                                          <p:attrName>style.visibility</p:attrName>
                                        </p:attrNameLst>
                                      </p:cBhvr>
                                      <p:to>
                                        <p:strVal val="visible"/>
                                      </p:to>
                                    </p:set>
                                    <p:anim calcmode="lin" valueType="num">
                                      <p:cBhvr>
                                        <p:cTn id="119" dur="500" fill="hold"/>
                                        <p:tgtEl>
                                          <p:spTgt spid="158"/>
                                        </p:tgtEl>
                                        <p:attrNameLst>
                                          <p:attrName>ppt_w</p:attrName>
                                        </p:attrNameLst>
                                      </p:cBhvr>
                                      <p:tavLst>
                                        <p:tav tm="0">
                                          <p:val>
                                            <p:fltVal val="0"/>
                                          </p:val>
                                        </p:tav>
                                        <p:tav tm="100000">
                                          <p:val>
                                            <p:strVal val="#ppt_w"/>
                                          </p:val>
                                        </p:tav>
                                      </p:tavLst>
                                    </p:anim>
                                    <p:anim calcmode="lin" valueType="num">
                                      <p:cBhvr>
                                        <p:cTn id="120" dur="500" fill="hold"/>
                                        <p:tgtEl>
                                          <p:spTgt spid="158"/>
                                        </p:tgtEl>
                                        <p:attrNameLst>
                                          <p:attrName>ppt_h</p:attrName>
                                        </p:attrNameLst>
                                      </p:cBhvr>
                                      <p:tavLst>
                                        <p:tav tm="0">
                                          <p:val>
                                            <p:fltVal val="0"/>
                                          </p:val>
                                        </p:tav>
                                        <p:tav tm="100000">
                                          <p:val>
                                            <p:strVal val="#ppt_h"/>
                                          </p:val>
                                        </p:tav>
                                      </p:tavLst>
                                    </p:anim>
                                    <p:animEffect transition="in" filter="fade">
                                      <p:cBhvr>
                                        <p:cTn id="121" dur="500"/>
                                        <p:tgtEl>
                                          <p:spTgt spid="15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65"/>
                                        </p:tgtEl>
                                        <p:attrNameLst>
                                          <p:attrName>style.visibility</p:attrName>
                                        </p:attrNameLst>
                                      </p:cBhvr>
                                      <p:to>
                                        <p:strVal val="visible"/>
                                      </p:to>
                                    </p:set>
                                    <p:anim calcmode="lin" valueType="num">
                                      <p:cBhvr>
                                        <p:cTn id="124" dur="500" fill="hold"/>
                                        <p:tgtEl>
                                          <p:spTgt spid="165"/>
                                        </p:tgtEl>
                                        <p:attrNameLst>
                                          <p:attrName>ppt_w</p:attrName>
                                        </p:attrNameLst>
                                      </p:cBhvr>
                                      <p:tavLst>
                                        <p:tav tm="0">
                                          <p:val>
                                            <p:fltVal val="0"/>
                                          </p:val>
                                        </p:tav>
                                        <p:tav tm="100000">
                                          <p:val>
                                            <p:strVal val="#ppt_w"/>
                                          </p:val>
                                        </p:tav>
                                      </p:tavLst>
                                    </p:anim>
                                    <p:anim calcmode="lin" valueType="num">
                                      <p:cBhvr>
                                        <p:cTn id="125" dur="500" fill="hold"/>
                                        <p:tgtEl>
                                          <p:spTgt spid="165"/>
                                        </p:tgtEl>
                                        <p:attrNameLst>
                                          <p:attrName>ppt_h</p:attrName>
                                        </p:attrNameLst>
                                      </p:cBhvr>
                                      <p:tavLst>
                                        <p:tav tm="0">
                                          <p:val>
                                            <p:fltVal val="0"/>
                                          </p:val>
                                        </p:tav>
                                        <p:tav tm="100000">
                                          <p:val>
                                            <p:strVal val="#ppt_h"/>
                                          </p:val>
                                        </p:tav>
                                      </p:tavLst>
                                    </p:anim>
                                    <p:animEffect transition="in" filter="fade">
                                      <p:cBhvr>
                                        <p:cTn id="126" dur="500"/>
                                        <p:tgtEl>
                                          <p:spTgt spid="165"/>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66"/>
                                        </p:tgtEl>
                                        <p:attrNameLst>
                                          <p:attrName>style.visibility</p:attrName>
                                        </p:attrNameLst>
                                      </p:cBhvr>
                                      <p:to>
                                        <p:strVal val="visible"/>
                                      </p:to>
                                    </p:set>
                                    <p:anim calcmode="lin" valueType="num">
                                      <p:cBhvr>
                                        <p:cTn id="129" dur="500" fill="hold"/>
                                        <p:tgtEl>
                                          <p:spTgt spid="166"/>
                                        </p:tgtEl>
                                        <p:attrNameLst>
                                          <p:attrName>ppt_w</p:attrName>
                                        </p:attrNameLst>
                                      </p:cBhvr>
                                      <p:tavLst>
                                        <p:tav tm="0">
                                          <p:val>
                                            <p:fltVal val="0"/>
                                          </p:val>
                                        </p:tav>
                                        <p:tav tm="100000">
                                          <p:val>
                                            <p:strVal val="#ppt_w"/>
                                          </p:val>
                                        </p:tav>
                                      </p:tavLst>
                                    </p:anim>
                                    <p:anim calcmode="lin" valueType="num">
                                      <p:cBhvr>
                                        <p:cTn id="130" dur="500" fill="hold"/>
                                        <p:tgtEl>
                                          <p:spTgt spid="166"/>
                                        </p:tgtEl>
                                        <p:attrNameLst>
                                          <p:attrName>ppt_h</p:attrName>
                                        </p:attrNameLst>
                                      </p:cBhvr>
                                      <p:tavLst>
                                        <p:tav tm="0">
                                          <p:val>
                                            <p:fltVal val="0"/>
                                          </p:val>
                                        </p:tav>
                                        <p:tav tm="100000">
                                          <p:val>
                                            <p:strVal val="#ppt_h"/>
                                          </p:val>
                                        </p:tav>
                                      </p:tavLst>
                                    </p:anim>
                                    <p:animEffect transition="in" filter="fade">
                                      <p:cBhvr>
                                        <p:cTn id="131" dur="500"/>
                                        <p:tgtEl>
                                          <p:spTgt spid="1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67"/>
                                        </p:tgtEl>
                                        <p:attrNameLst>
                                          <p:attrName>style.visibility</p:attrName>
                                        </p:attrNameLst>
                                      </p:cBhvr>
                                      <p:to>
                                        <p:strVal val="visible"/>
                                      </p:to>
                                    </p:set>
                                    <p:anim calcmode="lin" valueType="num">
                                      <p:cBhvr>
                                        <p:cTn id="134" dur="500" fill="hold"/>
                                        <p:tgtEl>
                                          <p:spTgt spid="167"/>
                                        </p:tgtEl>
                                        <p:attrNameLst>
                                          <p:attrName>ppt_w</p:attrName>
                                        </p:attrNameLst>
                                      </p:cBhvr>
                                      <p:tavLst>
                                        <p:tav tm="0">
                                          <p:val>
                                            <p:fltVal val="0"/>
                                          </p:val>
                                        </p:tav>
                                        <p:tav tm="100000">
                                          <p:val>
                                            <p:strVal val="#ppt_w"/>
                                          </p:val>
                                        </p:tav>
                                      </p:tavLst>
                                    </p:anim>
                                    <p:anim calcmode="lin" valueType="num">
                                      <p:cBhvr>
                                        <p:cTn id="135" dur="500" fill="hold"/>
                                        <p:tgtEl>
                                          <p:spTgt spid="167"/>
                                        </p:tgtEl>
                                        <p:attrNameLst>
                                          <p:attrName>ppt_h</p:attrName>
                                        </p:attrNameLst>
                                      </p:cBhvr>
                                      <p:tavLst>
                                        <p:tav tm="0">
                                          <p:val>
                                            <p:fltVal val="0"/>
                                          </p:val>
                                        </p:tav>
                                        <p:tav tm="100000">
                                          <p:val>
                                            <p:strVal val="#ppt_h"/>
                                          </p:val>
                                        </p:tav>
                                      </p:tavLst>
                                    </p:anim>
                                    <p:animEffect transition="in" filter="fade">
                                      <p:cBhvr>
                                        <p:cTn id="136" dur="500"/>
                                        <p:tgtEl>
                                          <p:spTgt spid="167"/>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191"/>
                                        </p:tgtEl>
                                        <p:attrNameLst>
                                          <p:attrName>style.visibility</p:attrName>
                                        </p:attrNameLst>
                                      </p:cBhvr>
                                      <p:to>
                                        <p:strVal val="visible"/>
                                      </p:to>
                                    </p:set>
                                    <p:anim calcmode="lin" valueType="num">
                                      <p:cBhvr>
                                        <p:cTn id="139" dur="500" fill="hold"/>
                                        <p:tgtEl>
                                          <p:spTgt spid="191"/>
                                        </p:tgtEl>
                                        <p:attrNameLst>
                                          <p:attrName>ppt_w</p:attrName>
                                        </p:attrNameLst>
                                      </p:cBhvr>
                                      <p:tavLst>
                                        <p:tav tm="0">
                                          <p:val>
                                            <p:fltVal val="0"/>
                                          </p:val>
                                        </p:tav>
                                        <p:tav tm="100000">
                                          <p:val>
                                            <p:strVal val="#ppt_w"/>
                                          </p:val>
                                        </p:tav>
                                      </p:tavLst>
                                    </p:anim>
                                    <p:anim calcmode="lin" valueType="num">
                                      <p:cBhvr>
                                        <p:cTn id="140" dur="500" fill="hold"/>
                                        <p:tgtEl>
                                          <p:spTgt spid="191"/>
                                        </p:tgtEl>
                                        <p:attrNameLst>
                                          <p:attrName>ppt_h</p:attrName>
                                        </p:attrNameLst>
                                      </p:cBhvr>
                                      <p:tavLst>
                                        <p:tav tm="0">
                                          <p:val>
                                            <p:fltVal val="0"/>
                                          </p:val>
                                        </p:tav>
                                        <p:tav tm="100000">
                                          <p:val>
                                            <p:strVal val="#ppt_h"/>
                                          </p:val>
                                        </p:tav>
                                      </p:tavLst>
                                    </p:anim>
                                    <p:animEffect transition="in" filter="fade">
                                      <p:cBhvr>
                                        <p:cTn id="141" dur="500"/>
                                        <p:tgtEl>
                                          <p:spTgt spid="191"/>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196"/>
                                        </p:tgtEl>
                                        <p:attrNameLst>
                                          <p:attrName>style.visibility</p:attrName>
                                        </p:attrNameLst>
                                      </p:cBhvr>
                                      <p:to>
                                        <p:strVal val="visible"/>
                                      </p:to>
                                    </p:set>
                                    <p:anim calcmode="lin" valueType="num">
                                      <p:cBhvr>
                                        <p:cTn id="144" dur="500" fill="hold"/>
                                        <p:tgtEl>
                                          <p:spTgt spid="196"/>
                                        </p:tgtEl>
                                        <p:attrNameLst>
                                          <p:attrName>ppt_w</p:attrName>
                                        </p:attrNameLst>
                                      </p:cBhvr>
                                      <p:tavLst>
                                        <p:tav tm="0">
                                          <p:val>
                                            <p:fltVal val="0"/>
                                          </p:val>
                                        </p:tav>
                                        <p:tav tm="100000">
                                          <p:val>
                                            <p:strVal val="#ppt_w"/>
                                          </p:val>
                                        </p:tav>
                                      </p:tavLst>
                                    </p:anim>
                                    <p:anim calcmode="lin" valueType="num">
                                      <p:cBhvr>
                                        <p:cTn id="145" dur="500" fill="hold"/>
                                        <p:tgtEl>
                                          <p:spTgt spid="196"/>
                                        </p:tgtEl>
                                        <p:attrNameLst>
                                          <p:attrName>ppt_h</p:attrName>
                                        </p:attrNameLst>
                                      </p:cBhvr>
                                      <p:tavLst>
                                        <p:tav tm="0">
                                          <p:val>
                                            <p:fltVal val="0"/>
                                          </p:val>
                                        </p:tav>
                                        <p:tav tm="100000">
                                          <p:val>
                                            <p:strVal val="#ppt_h"/>
                                          </p:val>
                                        </p:tav>
                                      </p:tavLst>
                                    </p:anim>
                                    <p:animEffect transition="in" filter="fade">
                                      <p:cBhvr>
                                        <p:cTn id="146" dur="500"/>
                                        <p:tgtEl>
                                          <p:spTgt spid="196"/>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197"/>
                                        </p:tgtEl>
                                        <p:attrNameLst>
                                          <p:attrName>style.visibility</p:attrName>
                                        </p:attrNameLst>
                                      </p:cBhvr>
                                      <p:to>
                                        <p:strVal val="visible"/>
                                      </p:to>
                                    </p:set>
                                    <p:anim calcmode="lin" valueType="num">
                                      <p:cBhvr>
                                        <p:cTn id="149" dur="500" fill="hold"/>
                                        <p:tgtEl>
                                          <p:spTgt spid="197"/>
                                        </p:tgtEl>
                                        <p:attrNameLst>
                                          <p:attrName>ppt_w</p:attrName>
                                        </p:attrNameLst>
                                      </p:cBhvr>
                                      <p:tavLst>
                                        <p:tav tm="0">
                                          <p:val>
                                            <p:fltVal val="0"/>
                                          </p:val>
                                        </p:tav>
                                        <p:tav tm="100000">
                                          <p:val>
                                            <p:strVal val="#ppt_w"/>
                                          </p:val>
                                        </p:tav>
                                      </p:tavLst>
                                    </p:anim>
                                    <p:anim calcmode="lin" valueType="num">
                                      <p:cBhvr>
                                        <p:cTn id="150" dur="500" fill="hold"/>
                                        <p:tgtEl>
                                          <p:spTgt spid="197"/>
                                        </p:tgtEl>
                                        <p:attrNameLst>
                                          <p:attrName>ppt_h</p:attrName>
                                        </p:attrNameLst>
                                      </p:cBhvr>
                                      <p:tavLst>
                                        <p:tav tm="0">
                                          <p:val>
                                            <p:fltVal val="0"/>
                                          </p:val>
                                        </p:tav>
                                        <p:tav tm="100000">
                                          <p:val>
                                            <p:strVal val="#ppt_h"/>
                                          </p:val>
                                        </p:tav>
                                      </p:tavLst>
                                    </p:anim>
                                    <p:animEffect transition="in" filter="fade">
                                      <p:cBhvr>
                                        <p:cTn id="151" dur="500"/>
                                        <p:tgtEl>
                                          <p:spTgt spid="19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98"/>
                                        </p:tgtEl>
                                        <p:attrNameLst>
                                          <p:attrName>style.visibility</p:attrName>
                                        </p:attrNameLst>
                                      </p:cBhvr>
                                      <p:to>
                                        <p:strVal val="visible"/>
                                      </p:to>
                                    </p:set>
                                    <p:anim calcmode="lin" valueType="num">
                                      <p:cBhvr>
                                        <p:cTn id="154" dur="500" fill="hold"/>
                                        <p:tgtEl>
                                          <p:spTgt spid="198"/>
                                        </p:tgtEl>
                                        <p:attrNameLst>
                                          <p:attrName>ppt_w</p:attrName>
                                        </p:attrNameLst>
                                      </p:cBhvr>
                                      <p:tavLst>
                                        <p:tav tm="0">
                                          <p:val>
                                            <p:fltVal val="0"/>
                                          </p:val>
                                        </p:tav>
                                        <p:tav tm="100000">
                                          <p:val>
                                            <p:strVal val="#ppt_w"/>
                                          </p:val>
                                        </p:tav>
                                      </p:tavLst>
                                    </p:anim>
                                    <p:anim calcmode="lin" valueType="num">
                                      <p:cBhvr>
                                        <p:cTn id="155" dur="500" fill="hold"/>
                                        <p:tgtEl>
                                          <p:spTgt spid="198"/>
                                        </p:tgtEl>
                                        <p:attrNameLst>
                                          <p:attrName>ppt_h</p:attrName>
                                        </p:attrNameLst>
                                      </p:cBhvr>
                                      <p:tavLst>
                                        <p:tav tm="0">
                                          <p:val>
                                            <p:fltVal val="0"/>
                                          </p:val>
                                        </p:tav>
                                        <p:tav tm="100000">
                                          <p:val>
                                            <p:strVal val="#ppt_h"/>
                                          </p:val>
                                        </p:tav>
                                      </p:tavLst>
                                    </p:anim>
                                    <p:animEffect transition="in" filter="fade">
                                      <p:cBhvr>
                                        <p:cTn id="156" dur="500"/>
                                        <p:tgtEl>
                                          <p:spTgt spid="198"/>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200"/>
                                        </p:tgtEl>
                                        <p:attrNameLst>
                                          <p:attrName>style.visibility</p:attrName>
                                        </p:attrNameLst>
                                      </p:cBhvr>
                                      <p:to>
                                        <p:strVal val="visible"/>
                                      </p:to>
                                    </p:set>
                                    <p:anim calcmode="lin" valueType="num">
                                      <p:cBhvr>
                                        <p:cTn id="159" dur="500" fill="hold"/>
                                        <p:tgtEl>
                                          <p:spTgt spid="200"/>
                                        </p:tgtEl>
                                        <p:attrNameLst>
                                          <p:attrName>ppt_w</p:attrName>
                                        </p:attrNameLst>
                                      </p:cBhvr>
                                      <p:tavLst>
                                        <p:tav tm="0">
                                          <p:val>
                                            <p:fltVal val="0"/>
                                          </p:val>
                                        </p:tav>
                                        <p:tav tm="100000">
                                          <p:val>
                                            <p:strVal val="#ppt_w"/>
                                          </p:val>
                                        </p:tav>
                                      </p:tavLst>
                                    </p:anim>
                                    <p:anim calcmode="lin" valueType="num">
                                      <p:cBhvr>
                                        <p:cTn id="160" dur="500" fill="hold"/>
                                        <p:tgtEl>
                                          <p:spTgt spid="200"/>
                                        </p:tgtEl>
                                        <p:attrNameLst>
                                          <p:attrName>ppt_h</p:attrName>
                                        </p:attrNameLst>
                                      </p:cBhvr>
                                      <p:tavLst>
                                        <p:tav tm="0">
                                          <p:val>
                                            <p:fltVal val="0"/>
                                          </p:val>
                                        </p:tav>
                                        <p:tav tm="100000">
                                          <p:val>
                                            <p:strVal val="#ppt_h"/>
                                          </p:val>
                                        </p:tav>
                                      </p:tavLst>
                                    </p:anim>
                                    <p:animEffect transition="in" filter="fade">
                                      <p:cBhvr>
                                        <p:cTn id="161" dur="500"/>
                                        <p:tgtEl>
                                          <p:spTgt spid="20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201"/>
                                        </p:tgtEl>
                                        <p:attrNameLst>
                                          <p:attrName>style.visibility</p:attrName>
                                        </p:attrNameLst>
                                      </p:cBhvr>
                                      <p:to>
                                        <p:strVal val="visible"/>
                                      </p:to>
                                    </p:set>
                                    <p:anim calcmode="lin" valueType="num">
                                      <p:cBhvr>
                                        <p:cTn id="164" dur="500" fill="hold"/>
                                        <p:tgtEl>
                                          <p:spTgt spid="201"/>
                                        </p:tgtEl>
                                        <p:attrNameLst>
                                          <p:attrName>ppt_w</p:attrName>
                                        </p:attrNameLst>
                                      </p:cBhvr>
                                      <p:tavLst>
                                        <p:tav tm="0">
                                          <p:val>
                                            <p:fltVal val="0"/>
                                          </p:val>
                                        </p:tav>
                                        <p:tav tm="100000">
                                          <p:val>
                                            <p:strVal val="#ppt_w"/>
                                          </p:val>
                                        </p:tav>
                                      </p:tavLst>
                                    </p:anim>
                                    <p:anim calcmode="lin" valueType="num">
                                      <p:cBhvr>
                                        <p:cTn id="165" dur="500" fill="hold"/>
                                        <p:tgtEl>
                                          <p:spTgt spid="201"/>
                                        </p:tgtEl>
                                        <p:attrNameLst>
                                          <p:attrName>ppt_h</p:attrName>
                                        </p:attrNameLst>
                                      </p:cBhvr>
                                      <p:tavLst>
                                        <p:tav tm="0">
                                          <p:val>
                                            <p:fltVal val="0"/>
                                          </p:val>
                                        </p:tav>
                                        <p:tav tm="100000">
                                          <p:val>
                                            <p:strVal val="#ppt_h"/>
                                          </p:val>
                                        </p:tav>
                                      </p:tavLst>
                                    </p:anim>
                                    <p:animEffect transition="in" filter="fade">
                                      <p:cBhvr>
                                        <p:cTn id="166" dur="500"/>
                                        <p:tgtEl>
                                          <p:spTgt spid="20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207"/>
                                        </p:tgtEl>
                                        <p:attrNameLst>
                                          <p:attrName>style.visibility</p:attrName>
                                        </p:attrNameLst>
                                      </p:cBhvr>
                                      <p:to>
                                        <p:strVal val="visible"/>
                                      </p:to>
                                    </p:set>
                                    <p:anim calcmode="lin" valueType="num">
                                      <p:cBhvr>
                                        <p:cTn id="169" dur="500" fill="hold"/>
                                        <p:tgtEl>
                                          <p:spTgt spid="207"/>
                                        </p:tgtEl>
                                        <p:attrNameLst>
                                          <p:attrName>ppt_w</p:attrName>
                                        </p:attrNameLst>
                                      </p:cBhvr>
                                      <p:tavLst>
                                        <p:tav tm="0">
                                          <p:val>
                                            <p:fltVal val="0"/>
                                          </p:val>
                                        </p:tav>
                                        <p:tav tm="100000">
                                          <p:val>
                                            <p:strVal val="#ppt_w"/>
                                          </p:val>
                                        </p:tav>
                                      </p:tavLst>
                                    </p:anim>
                                    <p:anim calcmode="lin" valueType="num">
                                      <p:cBhvr>
                                        <p:cTn id="170" dur="500" fill="hold"/>
                                        <p:tgtEl>
                                          <p:spTgt spid="207"/>
                                        </p:tgtEl>
                                        <p:attrNameLst>
                                          <p:attrName>ppt_h</p:attrName>
                                        </p:attrNameLst>
                                      </p:cBhvr>
                                      <p:tavLst>
                                        <p:tav tm="0">
                                          <p:val>
                                            <p:fltVal val="0"/>
                                          </p:val>
                                        </p:tav>
                                        <p:tav tm="100000">
                                          <p:val>
                                            <p:strVal val="#ppt_h"/>
                                          </p:val>
                                        </p:tav>
                                      </p:tavLst>
                                    </p:anim>
                                    <p:animEffect transition="in" filter="fade">
                                      <p:cBhvr>
                                        <p:cTn id="171" dur="500"/>
                                        <p:tgtEl>
                                          <p:spTgt spid="207"/>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208"/>
                                        </p:tgtEl>
                                        <p:attrNameLst>
                                          <p:attrName>style.visibility</p:attrName>
                                        </p:attrNameLst>
                                      </p:cBhvr>
                                      <p:to>
                                        <p:strVal val="visible"/>
                                      </p:to>
                                    </p:set>
                                    <p:anim calcmode="lin" valueType="num">
                                      <p:cBhvr>
                                        <p:cTn id="174" dur="500" fill="hold"/>
                                        <p:tgtEl>
                                          <p:spTgt spid="208"/>
                                        </p:tgtEl>
                                        <p:attrNameLst>
                                          <p:attrName>ppt_w</p:attrName>
                                        </p:attrNameLst>
                                      </p:cBhvr>
                                      <p:tavLst>
                                        <p:tav tm="0">
                                          <p:val>
                                            <p:fltVal val="0"/>
                                          </p:val>
                                        </p:tav>
                                        <p:tav tm="100000">
                                          <p:val>
                                            <p:strVal val="#ppt_w"/>
                                          </p:val>
                                        </p:tav>
                                      </p:tavLst>
                                    </p:anim>
                                    <p:anim calcmode="lin" valueType="num">
                                      <p:cBhvr>
                                        <p:cTn id="175" dur="500" fill="hold"/>
                                        <p:tgtEl>
                                          <p:spTgt spid="208"/>
                                        </p:tgtEl>
                                        <p:attrNameLst>
                                          <p:attrName>ppt_h</p:attrName>
                                        </p:attrNameLst>
                                      </p:cBhvr>
                                      <p:tavLst>
                                        <p:tav tm="0">
                                          <p:val>
                                            <p:fltVal val="0"/>
                                          </p:val>
                                        </p:tav>
                                        <p:tav tm="100000">
                                          <p:val>
                                            <p:strVal val="#ppt_h"/>
                                          </p:val>
                                        </p:tav>
                                      </p:tavLst>
                                    </p:anim>
                                    <p:animEffect transition="in" filter="fade">
                                      <p:cBhvr>
                                        <p:cTn id="176" dur="500"/>
                                        <p:tgtEl>
                                          <p:spTgt spid="20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69"/>
                                        </p:tgtEl>
                                        <p:attrNameLst>
                                          <p:attrName>style.visibility</p:attrName>
                                        </p:attrNameLst>
                                      </p:cBhvr>
                                      <p:to>
                                        <p:strVal val="visible"/>
                                      </p:to>
                                    </p:set>
                                    <p:animEffect transition="in" filter="fade">
                                      <p:cBhvr>
                                        <p:cTn id="179" dur="500"/>
                                        <p:tgtEl>
                                          <p:spTgt spid="16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68"/>
                                        </p:tgtEl>
                                        <p:attrNameLst>
                                          <p:attrName>style.visibility</p:attrName>
                                        </p:attrNameLst>
                                      </p:cBhvr>
                                      <p:to>
                                        <p:strVal val="visible"/>
                                      </p:to>
                                    </p:set>
                                    <p:animEffect transition="in" filter="fade">
                                      <p:cBhvr>
                                        <p:cTn id="18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45" grpId="0" animBg="1"/>
      <p:bldP spid="151" grpId="0" animBg="1"/>
      <p:bldP spid="152" grpId="0"/>
      <p:bldP spid="157" grpId="0"/>
      <p:bldP spid="158" grpId="0"/>
      <p:bldP spid="165" grpId="0" animBg="1"/>
      <p:bldP spid="166" grpId="0"/>
      <p:bldP spid="167" grpId="0" animBg="1"/>
      <p:bldP spid="191" grpId="0"/>
      <p:bldP spid="196" grpId="0"/>
      <p:bldP spid="197" grpId="0" animBg="1"/>
      <p:bldP spid="198" grpId="0"/>
      <p:bldP spid="200" grpId="0"/>
      <p:bldP spid="201" grpId="0"/>
      <p:bldP spid="207" grpId="0"/>
      <p:bldP spid="208" grpId="0"/>
      <p:bldP spid="7" grpId="0"/>
      <p:bldP spid="156" grpId="0"/>
      <p:bldP spid="8" grpId="0"/>
      <p:bldP spid="161" grpId="0"/>
      <p:bldP spid="162" grpId="0"/>
      <p:bldP spid="168" grpId="0"/>
      <p:bldP spid="16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F901A7C-0638-4F7C-A741-16808A1BB3DC}"/>
              </a:ext>
            </a:extLst>
          </p:cNvPr>
          <p:cNvSpPr/>
          <p:nvPr>
            <p:custDataLst>
              <p:tags r:id="rId1"/>
            </p:custDataLst>
          </p:nvPr>
        </p:nvSpPr>
        <p:spPr>
          <a:xfrm>
            <a:off x="0" y="0"/>
            <a:ext cx="9906000" cy="684894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dirty="0">
              <a:latin typeface="Lato Light" charset="0"/>
            </a:endParaRPr>
          </a:p>
        </p:txBody>
      </p:sp>
      <p:sp>
        <p:nvSpPr>
          <p:cNvPr id="11" name="TextBox 10"/>
          <p:cNvSpPr txBox="1"/>
          <p:nvPr>
            <p:custDataLst>
              <p:tags r:id="rId2"/>
            </p:custDataLst>
          </p:nvPr>
        </p:nvSpPr>
        <p:spPr>
          <a:xfrm>
            <a:off x="2955497" y="396535"/>
            <a:ext cx="3995004" cy="967957"/>
          </a:xfrm>
          <a:prstGeom prst="rect">
            <a:avLst/>
          </a:prstGeom>
          <a:noFill/>
        </p:spPr>
        <p:txBody>
          <a:bodyPr wrap="none" rtlCol="0">
            <a:spAutoFit/>
          </a:bodyPr>
          <a:lstStyle/>
          <a:p>
            <a:pPr algn="ctr"/>
            <a:r>
              <a:rPr lang="en-US" sz="5690" b="1" dirty="0">
                <a:solidFill>
                  <a:schemeClr val="bg1"/>
                </a:solidFill>
                <a:latin typeface="Century Gothic" panose="020B0502020202020204" pitchFamily="34" charset="0"/>
                <a:ea typeface="Lato Bold" charset="0"/>
                <a:cs typeface="Lato Bold" charset="0"/>
              </a:rPr>
              <a:t>EN RÉSUMÉ</a:t>
            </a:r>
          </a:p>
        </p:txBody>
      </p:sp>
      <p:grpSp>
        <p:nvGrpSpPr>
          <p:cNvPr id="12" name="Group 11"/>
          <p:cNvGrpSpPr/>
          <p:nvPr>
            <p:custDataLst>
              <p:tags r:id="rId3"/>
            </p:custDataLst>
          </p:nvPr>
        </p:nvGrpSpPr>
        <p:grpSpPr>
          <a:xfrm>
            <a:off x="3089476" y="1345345"/>
            <a:ext cx="3752881" cy="3839136"/>
            <a:chOff x="1558925" y="4192858"/>
            <a:chExt cx="9235455" cy="5374888"/>
          </a:xfrm>
        </p:grpSpPr>
        <p:cxnSp>
          <p:nvCxnSpPr>
            <p:cNvPr id="14" name="Straight Connector 13"/>
            <p:cNvCxnSpPr/>
            <p:nvPr/>
          </p:nvCxnSpPr>
          <p:spPr>
            <a:xfrm>
              <a:off x="1558925" y="9567746"/>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58925" y="4192858"/>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xmlns="" id="{A7CF9C5F-8635-466F-ACD0-894DB7DC3260}"/>
              </a:ext>
            </a:extLst>
          </p:cNvPr>
          <p:cNvSpPr/>
          <p:nvPr>
            <p:custDataLst>
              <p:tags r:id="rId4"/>
            </p:custDataLst>
          </p:nvPr>
        </p:nvSpPr>
        <p:spPr>
          <a:xfrm>
            <a:off x="880844" y="1477481"/>
            <a:ext cx="8383926" cy="3600986"/>
          </a:xfrm>
          <a:prstGeom prst="rect">
            <a:avLst/>
          </a:prstGeom>
        </p:spPr>
        <p:txBody>
          <a:bodyPr wrap="square">
            <a:spAutoFit/>
          </a:bodyPr>
          <a:lstStyle/>
          <a:p>
            <a:pPr algn="ctr"/>
            <a:r>
              <a:rPr lang="fr-FR" sz="2400" dirty="0" err="1">
                <a:solidFill>
                  <a:schemeClr val="bg2"/>
                </a:solidFill>
                <a:latin typeface="Century Gothic" panose="020B0502020202020204" pitchFamily="34" charset="0"/>
                <a:ea typeface="Lato Light" panose="020F0502020204030203" pitchFamily="34" charset="0"/>
                <a:cs typeface="Lato Light" panose="020F0502020204030203" pitchFamily="34" charset="0"/>
              </a:rPr>
              <a:t>Posez-vous</a:t>
            </a:r>
            <a:r>
              <a:rPr lang="fr-FR" sz="2400"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 les bonnes questions :</a:t>
            </a:r>
          </a:p>
          <a:p>
            <a:pPr algn="ctr"/>
            <a:endParaRPr lang="fr-FR" sz="2400" dirty="0">
              <a:solidFill>
                <a:schemeClr val="bg2"/>
              </a:solidFill>
              <a:latin typeface="Lato Light" panose="020F0502020204030203" pitchFamily="34" charset="0"/>
              <a:ea typeface="Lato Light" panose="020F0502020204030203" pitchFamily="34" charset="0"/>
              <a:cs typeface="Lato Light" panose="020F0502020204030203" pitchFamily="34" charset="0"/>
            </a:endParaRPr>
          </a:p>
          <a:p>
            <a:pPr algn="ctr"/>
            <a:r>
              <a:rPr lang="fr-FR" sz="20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1. Est-il plus judicieux de perdre du temps et de l’argent à former un Référent RGPD ou un DPO interne à l’entreprise, plutôt que d’externaliser la mission ?</a:t>
            </a:r>
          </a:p>
          <a:p>
            <a:pPr algn="ctr"/>
            <a:endParaRPr lang="fr-FR" sz="2000" dirty="0">
              <a:solidFill>
                <a:schemeClr val="bg2"/>
              </a:solidFill>
              <a:latin typeface="Century Gothic" panose="020B0502020202020204" pitchFamily="34" charset="0"/>
              <a:ea typeface="Lato Black" panose="020F0502020204030203" pitchFamily="34" charset="0"/>
              <a:cs typeface="Lato Black" panose="020F0502020204030203" pitchFamily="34" charset="0"/>
            </a:endParaRPr>
          </a:p>
          <a:p>
            <a:pPr algn="ctr"/>
            <a:r>
              <a:rPr lang="fr-FR" sz="2000" dirty="0">
                <a:solidFill>
                  <a:schemeClr val="accent3"/>
                </a:solidFill>
                <a:latin typeface="Century Gothic" panose="020B0502020202020204" pitchFamily="34" charset="0"/>
                <a:ea typeface="Lato Black" panose="020F0502020204030203" pitchFamily="34" charset="0"/>
                <a:cs typeface="Lato Black" panose="020F0502020204030203" pitchFamily="34" charset="0"/>
              </a:rPr>
              <a:t>2. Comment assurer la mise en conformité des données non structurées sans outils logiciels ?</a:t>
            </a:r>
          </a:p>
          <a:p>
            <a:pPr algn="ctr"/>
            <a:r>
              <a:rPr lang="fr-FR" sz="2000" dirty="0">
                <a:solidFill>
                  <a:schemeClr val="accent3"/>
                </a:solidFill>
                <a:latin typeface="Century Gothic" panose="020B0502020202020204" pitchFamily="34" charset="0"/>
                <a:ea typeface="Lato Black" panose="020F0502020204030203" pitchFamily="34" charset="0"/>
                <a:cs typeface="Lato Black" panose="020F0502020204030203" pitchFamily="34" charset="0"/>
              </a:rPr>
              <a:t> </a:t>
            </a:r>
          </a:p>
          <a:p>
            <a:pPr algn="ctr"/>
            <a:r>
              <a:rPr lang="fr-FR" sz="2000"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3. Comment garantir la sécurité des données informatiques sans outils logiciels ?</a:t>
            </a:r>
          </a:p>
        </p:txBody>
      </p:sp>
      <p:sp>
        <p:nvSpPr>
          <p:cNvPr id="2" name="Rectangle 1">
            <a:extLst>
              <a:ext uri="{FF2B5EF4-FFF2-40B4-BE49-F238E27FC236}">
                <a16:creationId xmlns:a16="http://schemas.microsoft.com/office/drawing/2014/main" xmlns="" id="{F0F25BD0-BF3B-4B93-A958-6A6300CB2B58}"/>
              </a:ext>
            </a:extLst>
          </p:cNvPr>
          <p:cNvSpPr/>
          <p:nvPr>
            <p:custDataLst>
              <p:tags r:id="rId5"/>
            </p:custDataLst>
          </p:nvPr>
        </p:nvSpPr>
        <p:spPr>
          <a:xfrm>
            <a:off x="1521960" y="5462713"/>
            <a:ext cx="6963674" cy="1107996"/>
          </a:xfrm>
          <a:prstGeom prst="rect">
            <a:avLst/>
          </a:prstGeom>
        </p:spPr>
        <p:txBody>
          <a:bodyPr wrap="square">
            <a:spAutoFit/>
          </a:bodyPr>
          <a:lstStyle/>
          <a:p>
            <a:pPr algn="ctr"/>
            <a:r>
              <a:rPr lang="fr-FR" sz="2200"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Notre offre globale vous permet de répondre à ces questions et vous assure une mise en conformité </a:t>
            </a:r>
            <a:r>
              <a:rPr lang="fr-FR" sz="2200" b="1" u="sng" dirty="0">
                <a:solidFill>
                  <a:schemeClr val="bg2"/>
                </a:solidFill>
                <a:latin typeface="Century Gothic" panose="020B0502020202020204" pitchFamily="34" charset="0"/>
                <a:ea typeface="Lato Black" panose="020F0502020204030203" pitchFamily="34" charset="0"/>
                <a:cs typeface="Lato Black" panose="020F0502020204030203" pitchFamily="34" charset="0"/>
              </a:rPr>
              <a:t>réelle</a:t>
            </a:r>
            <a:r>
              <a:rPr lang="fr-FR" sz="2200"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 en toute tranquillité</a:t>
            </a:r>
          </a:p>
        </p:txBody>
      </p:sp>
      <p:sp>
        <p:nvSpPr>
          <p:cNvPr id="9" name="Rectangle 8">
            <a:extLst>
              <a:ext uri="{FF2B5EF4-FFF2-40B4-BE49-F238E27FC236}">
                <a16:creationId xmlns:a16="http://schemas.microsoft.com/office/drawing/2014/main" xmlns="" id="{B96E9D75-5E18-444A-83D6-966C15B4FD0E}"/>
              </a:ext>
            </a:extLst>
          </p:cNvPr>
          <p:cNvSpPr/>
          <p:nvPr/>
        </p:nvSpPr>
        <p:spPr>
          <a:xfrm>
            <a:off x="6503216" y="73369"/>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bg1"/>
              </a:solidFill>
              <a:latin typeface="Lato Light"/>
              <a:cs typeface="Lato Light"/>
            </a:endParaRPr>
          </a:p>
        </p:txBody>
      </p:sp>
    </p:spTree>
    <p:extLst>
      <p:ext uri="{BB962C8B-B14F-4D97-AF65-F5344CB8AC3E}">
        <p14:creationId xmlns:p14="http://schemas.microsoft.com/office/powerpoint/2010/main" val="411379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iterate type="lt">
                                    <p:tmPct val="0"/>
                                  </p:iterate>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5" presetClass="emph" presetSubtype="0" nodeType="withEffect">
                                  <p:stCondLst>
                                    <p:cond delay="0"/>
                                  </p:stCondLst>
                                  <p:iterate type="lt">
                                    <p:tmAbs val="25"/>
                                  </p:iterate>
                                  <p:childTnLst>
                                    <p:set>
                                      <p:cBhvr override="childStyle">
                                        <p:cTn id="32" dur="indefinite"/>
                                        <p:tgtEl>
                                          <p:spTgt spid="5">
                                            <p:txEl>
                                              <p:pRg st="4" end="4"/>
                                            </p:txEl>
                                          </p:spTgt>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untains.png"/>
          <p:cNvPicPr>
            <a:picLocks noChangeAspect="1"/>
          </p:cNvPicPr>
          <p:nvPr>
            <p:custDataLst>
              <p:tags r:id="rId1"/>
            </p:custDataLst>
          </p:nvPr>
        </p:nvPicPr>
        <p:blipFill>
          <a:blip r:embed="rId21">
            <a:alphaModFix amt="86000"/>
            <a:extLst>
              <a:ext uri="{28A0092B-C50C-407E-A947-70E740481C1C}">
                <a14:useLocalDpi xmlns:a14="http://schemas.microsoft.com/office/drawing/2010/main" val="0"/>
              </a:ext>
            </a:extLst>
          </a:blip>
          <a:stretch>
            <a:fillRect/>
          </a:stretch>
        </p:blipFill>
        <p:spPr>
          <a:xfrm>
            <a:off x="-53467" y="4872433"/>
            <a:ext cx="10014967" cy="2014708"/>
          </a:xfrm>
          <a:prstGeom prst="rect">
            <a:avLst/>
          </a:prstGeom>
        </p:spPr>
      </p:pic>
      <p:cxnSp>
        <p:nvCxnSpPr>
          <p:cNvPr id="7" name="Straight Connector 6"/>
          <p:cNvCxnSpPr/>
          <p:nvPr>
            <p:custDataLst>
              <p:tags r:id="rId2"/>
            </p:custDataLst>
          </p:nvPr>
        </p:nvCxnSpPr>
        <p:spPr>
          <a:xfrm flipV="1">
            <a:off x="1542335" y="3540465"/>
            <a:ext cx="0" cy="1705653"/>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custDataLst>
              <p:tags r:id="rId3"/>
            </p:custDataLst>
          </p:nvPr>
        </p:nvSpPr>
        <p:spPr>
          <a:xfrm>
            <a:off x="1300789" y="3956094"/>
            <a:ext cx="200127" cy="325158"/>
          </a:xfrm>
          <a:prstGeom prst="rect">
            <a:avLst/>
          </a:prstGeom>
          <a:noFill/>
        </p:spPr>
        <p:txBody>
          <a:bodyPr wrap="none" lIns="99064" tIns="49532" rIns="99064" bIns="49532" rtlCol="0">
            <a:spAutoFit/>
          </a:bodyPr>
          <a:lstStyle/>
          <a:p>
            <a:endParaRPr lang="fr-FR" sz="1463">
              <a:latin typeface="Lato Light"/>
            </a:endParaRPr>
          </a:p>
        </p:txBody>
      </p:sp>
      <p:grpSp>
        <p:nvGrpSpPr>
          <p:cNvPr id="9" name="Group 8"/>
          <p:cNvGrpSpPr/>
          <p:nvPr>
            <p:custDataLst>
              <p:tags r:id="rId4"/>
            </p:custDataLst>
          </p:nvPr>
        </p:nvGrpSpPr>
        <p:grpSpPr>
          <a:xfrm>
            <a:off x="508383" y="2585786"/>
            <a:ext cx="2098299" cy="779034"/>
            <a:chOff x="772079" y="3552078"/>
            <a:chExt cx="1645547" cy="718922"/>
          </a:xfrm>
        </p:grpSpPr>
        <p:sp>
          <p:nvSpPr>
            <p:cNvPr id="10" name="Title 20"/>
            <p:cNvSpPr txBox="1">
              <a:spLocks/>
            </p:cNvSpPr>
            <p:nvPr/>
          </p:nvSpPr>
          <p:spPr>
            <a:xfrm>
              <a:off x="903451" y="3552078"/>
              <a:ext cx="1362728" cy="386785"/>
            </a:xfrm>
            <a:prstGeom prst="rect">
              <a:avLst/>
            </a:prstGeom>
          </p:spPr>
          <p:txBody>
            <a:bodyPr vert="horz" wrap="square" lIns="37157" tIns="0" rIns="37157" bIns="1857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fr-FR" sz="1301" b="1" dirty="0">
                  <a:solidFill>
                    <a:schemeClr val="tx2"/>
                  </a:solidFill>
                  <a:latin typeface="Century Gothic" panose="020B0502020202020204" pitchFamily="34" charset="0"/>
                  <a:cs typeface="Lato Regular"/>
                </a:rPr>
                <a:t>Une offre de service complète</a:t>
              </a:r>
            </a:p>
          </p:txBody>
        </p:sp>
        <p:sp>
          <p:nvSpPr>
            <p:cNvPr id="11" name="Title 20"/>
            <p:cNvSpPr txBox="1">
              <a:spLocks/>
            </p:cNvSpPr>
            <p:nvPr/>
          </p:nvSpPr>
          <p:spPr>
            <a:xfrm>
              <a:off x="772079" y="3939753"/>
              <a:ext cx="1645547" cy="331247"/>
            </a:xfrm>
            <a:prstGeom prst="rect">
              <a:avLst/>
            </a:prstGeom>
          </p:spPr>
          <p:txBody>
            <a:bodyPr vert="horz" wrap="square" lIns="37157"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894" dirty="0">
                  <a:solidFill>
                    <a:schemeClr val="tx1"/>
                  </a:solidFill>
                  <a:latin typeface="Century Gothic" panose="020B0502020202020204" pitchFamily="34" charset="0"/>
                  <a:cs typeface="Lato Light"/>
                </a:rPr>
                <a:t>DPO mutualisé, </a:t>
              </a:r>
              <a:r>
                <a:rPr lang="fr-FR" sz="900" dirty="0">
                  <a:solidFill>
                    <a:schemeClr val="tx1"/>
                  </a:solidFill>
                  <a:latin typeface="Century Gothic" panose="020B0502020202020204" pitchFamily="34" charset="0"/>
                  <a:cs typeface="Lato Light"/>
                </a:rPr>
                <a:t>outils</a:t>
              </a:r>
              <a:r>
                <a:rPr lang="fr-FR" sz="894" dirty="0">
                  <a:solidFill>
                    <a:schemeClr val="tx1"/>
                  </a:solidFill>
                  <a:latin typeface="Century Gothic" panose="020B0502020202020204" pitchFamily="34" charset="0"/>
                  <a:cs typeface="Lato Light"/>
                </a:rPr>
                <a:t> dédiés et mise en sécurité de vos données</a:t>
              </a:r>
            </a:p>
          </p:txBody>
        </p:sp>
      </p:grpSp>
      <p:cxnSp>
        <p:nvCxnSpPr>
          <p:cNvPr id="12" name="Straight Connector 11"/>
          <p:cNvCxnSpPr/>
          <p:nvPr>
            <p:custDataLst>
              <p:tags r:id="rId5"/>
            </p:custDataLst>
          </p:nvPr>
        </p:nvCxnSpPr>
        <p:spPr>
          <a:xfrm flipV="1">
            <a:off x="3141110" y="4531594"/>
            <a:ext cx="0" cy="723002"/>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custDataLst>
              <p:tags r:id="rId6"/>
            </p:custDataLst>
          </p:nvPr>
        </p:nvGrpSpPr>
        <p:grpSpPr>
          <a:xfrm>
            <a:off x="2246800" y="3705470"/>
            <a:ext cx="1782676" cy="593251"/>
            <a:chOff x="759318" y="3667722"/>
            <a:chExt cx="1645547" cy="547475"/>
          </a:xfrm>
        </p:grpSpPr>
        <p:sp>
          <p:nvSpPr>
            <p:cNvPr id="14" name="Title 20"/>
            <p:cNvSpPr txBox="1">
              <a:spLocks/>
            </p:cNvSpPr>
            <p:nvPr/>
          </p:nvSpPr>
          <p:spPr>
            <a:xfrm>
              <a:off x="903889" y="3667722"/>
              <a:ext cx="1362728" cy="201931"/>
            </a:xfrm>
            <a:prstGeom prst="rect">
              <a:avLst/>
            </a:prstGeom>
          </p:spPr>
          <p:txBody>
            <a:bodyPr vert="horz" wrap="square" lIns="37157" tIns="0" rIns="37157" bIns="1857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fr-FR" sz="1300" b="1" dirty="0">
                  <a:solidFill>
                    <a:schemeClr val="tx2"/>
                  </a:solidFill>
                  <a:latin typeface="Century Gothic" panose="020B0502020202020204" pitchFamily="34" charset="0"/>
                  <a:cs typeface="Lato Regular"/>
                </a:rPr>
                <a:t>Des DPO experts</a:t>
              </a:r>
            </a:p>
          </p:txBody>
        </p:sp>
        <p:sp>
          <p:nvSpPr>
            <p:cNvPr id="15" name="Title 20"/>
            <p:cNvSpPr txBox="1">
              <a:spLocks/>
            </p:cNvSpPr>
            <p:nvPr/>
          </p:nvSpPr>
          <p:spPr>
            <a:xfrm>
              <a:off x="759318" y="3882884"/>
              <a:ext cx="1645547" cy="332313"/>
            </a:xfrm>
            <a:prstGeom prst="rect">
              <a:avLst/>
            </a:prstGeom>
          </p:spPr>
          <p:txBody>
            <a:bodyPr vert="horz" wrap="square" lIns="37157"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900" dirty="0">
                  <a:solidFill>
                    <a:schemeClr val="tx1"/>
                  </a:solidFill>
                  <a:latin typeface="Century Gothic" panose="020B0502020202020204" pitchFamily="34" charset="0"/>
                  <a:cs typeface="Lato Light"/>
                </a:rPr>
                <a:t>Formés par un organisme de formation labélisé CNIL</a:t>
              </a:r>
            </a:p>
          </p:txBody>
        </p:sp>
      </p:grpSp>
      <p:cxnSp>
        <p:nvCxnSpPr>
          <p:cNvPr id="16" name="Straight Connector 15"/>
          <p:cNvCxnSpPr/>
          <p:nvPr>
            <p:custDataLst>
              <p:tags r:id="rId7"/>
            </p:custDataLst>
          </p:nvPr>
        </p:nvCxnSpPr>
        <p:spPr>
          <a:xfrm flipH="1" flipV="1">
            <a:off x="5155142" y="3645194"/>
            <a:ext cx="23012" cy="1868500"/>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custDataLst>
              <p:tags r:id="rId8"/>
            </p:custDataLst>
          </p:nvPr>
        </p:nvSpPr>
        <p:spPr>
          <a:xfrm>
            <a:off x="6124112" y="3915226"/>
            <a:ext cx="200127" cy="325158"/>
          </a:xfrm>
          <a:prstGeom prst="rect">
            <a:avLst/>
          </a:prstGeom>
          <a:noFill/>
        </p:spPr>
        <p:txBody>
          <a:bodyPr wrap="none" lIns="99064" tIns="49532" rIns="99064" bIns="49532" rtlCol="0">
            <a:spAutoFit/>
          </a:bodyPr>
          <a:lstStyle/>
          <a:p>
            <a:endParaRPr lang="fr-FR" sz="1463">
              <a:latin typeface="Lato Light"/>
            </a:endParaRPr>
          </a:p>
        </p:txBody>
      </p:sp>
      <p:grpSp>
        <p:nvGrpSpPr>
          <p:cNvPr id="18" name="Group 17"/>
          <p:cNvGrpSpPr/>
          <p:nvPr>
            <p:custDataLst>
              <p:tags r:id="rId9"/>
            </p:custDataLst>
          </p:nvPr>
        </p:nvGrpSpPr>
        <p:grpSpPr>
          <a:xfrm>
            <a:off x="4263804" y="2699906"/>
            <a:ext cx="1782676" cy="543910"/>
            <a:chOff x="772080" y="3669133"/>
            <a:chExt cx="1645547" cy="501941"/>
          </a:xfrm>
        </p:grpSpPr>
        <p:sp>
          <p:nvSpPr>
            <p:cNvPr id="19" name="Title 20"/>
            <p:cNvSpPr txBox="1">
              <a:spLocks/>
            </p:cNvSpPr>
            <p:nvPr/>
          </p:nvSpPr>
          <p:spPr>
            <a:xfrm>
              <a:off x="911482" y="3669133"/>
              <a:ext cx="1362728" cy="202049"/>
            </a:xfrm>
            <a:prstGeom prst="rect">
              <a:avLst/>
            </a:prstGeom>
          </p:spPr>
          <p:txBody>
            <a:bodyPr vert="horz" wrap="square" lIns="37157" tIns="0" rIns="37157" bIns="1857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fr-FR" sz="1301" b="1" dirty="0">
                  <a:solidFill>
                    <a:schemeClr val="tx2"/>
                  </a:solidFill>
                  <a:latin typeface="Century Gothic" panose="020B0502020202020204" pitchFamily="34" charset="0"/>
                  <a:cs typeface="Lato Regular"/>
                </a:rPr>
                <a:t>Des outils dédiés</a:t>
              </a:r>
            </a:p>
          </p:txBody>
        </p:sp>
        <p:sp>
          <p:nvSpPr>
            <p:cNvPr id="20" name="Title 20"/>
            <p:cNvSpPr txBox="1">
              <a:spLocks/>
            </p:cNvSpPr>
            <p:nvPr/>
          </p:nvSpPr>
          <p:spPr>
            <a:xfrm>
              <a:off x="772080" y="3838761"/>
              <a:ext cx="1645547" cy="332313"/>
            </a:xfrm>
            <a:prstGeom prst="rect">
              <a:avLst/>
            </a:prstGeom>
          </p:spPr>
          <p:txBody>
            <a:bodyPr vert="horz" wrap="square" lIns="37157"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900" dirty="0">
                  <a:solidFill>
                    <a:schemeClr val="tx1"/>
                  </a:solidFill>
                  <a:latin typeface="Century Gothic" panose="020B0502020202020204" pitchFamily="34" charset="0"/>
                  <a:cs typeface="Lato Light"/>
                </a:rPr>
                <a:t>permettant une </a:t>
              </a:r>
              <a:r>
                <a:rPr lang="fr-FR" sz="900" u="sng" dirty="0">
                  <a:solidFill>
                    <a:schemeClr val="tx1"/>
                  </a:solidFill>
                  <a:latin typeface="Century Gothic" panose="020B0502020202020204" pitchFamily="34" charset="0"/>
                  <a:cs typeface="Lato Light"/>
                </a:rPr>
                <a:t>mise en conformité réelle</a:t>
              </a:r>
            </a:p>
          </p:txBody>
        </p:sp>
      </p:grpSp>
      <p:cxnSp>
        <p:nvCxnSpPr>
          <p:cNvPr id="21" name="Straight Connector 20"/>
          <p:cNvCxnSpPr>
            <a:cxnSpLocks/>
          </p:cNvCxnSpPr>
          <p:nvPr>
            <p:custDataLst>
              <p:tags r:id="rId10"/>
            </p:custDataLst>
          </p:nvPr>
        </p:nvCxnSpPr>
        <p:spPr>
          <a:xfrm flipV="1">
            <a:off x="8452185" y="3976680"/>
            <a:ext cx="0" cy="1157012"/>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23" name="Title 20"/>
          <p:cNvSpPr txBox="1">
            <a:spLocks/>
          </p:cNvSpPr>
          <p:nvPr/>
        </p:nvSpPr>
        <p:spPr>
          <a:xfrm>
            <a:off x="7706670" y="2783211"/>
            <a:ext cx="1476289" cy="419125"/>
          </a:xfrm>
          <a:prstGeom prst="rect">
            <a:avLst/>
          </a:prstGeom>
        </p:spPr>
        <p:txBody>
          <a:bodyPr vert="horz" wrap="square" lIns="37157" tIns="0" rIns="37157" bIns="1857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fr-FR" sz="1301" b="1" dirty="0">
                <a:solidFill>
                  <a:schemeClr val="tx2"/>
                </a:solidFill>
                <a:latin typeface="Century Gothic" panose="020B0502020202020204" pitchFamily="34" charset="0"/>
                <a:cs typeface="Lato Regular"/>
              </a:rPr>
              <a:t>Une équipe à votre écoute</a:t>
            </a:r>
          </a:p>
        </p:txBody>
      </p:sp>
      <p:cxnSp>
        <p:nvCxnSpPr>
          <p:cNvPr id="25" name="Straight Connector 24"/>
          <p:cNvCxnSpPr>
            <a:cxnSpLocks/>
          </p:cNvCxnSpPr>
          <p:nvPr>
            <p:custDataLst>
              <p:tags r:id="rId11"/>
            </p:custDataLst>
          </p:nvPr>
        </p:nvCxnSpPr>
        <p:spPr>
          <a:xfrm flipV="1">
            <a:off x="6637646" y="4446165"/>
            <a:ext cx="0" cy="808432"/>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custDataLst>
              <p:tags r:id="rId12"/>
            </p:custDataLst>
          </p:nvPr>
        </p:nvGrpSpPr>
        <p:grpSpPr>
          <a:xfrm>
            <a:off x="5746308" y="3523300"/>
            <a:ext cx="1782676" cy="747262"/>
            <a:chOff x="772078" y="3587338"/>
            <a:chExt cx="1645547" cy="689602"/>
          </a:xfrm>
        </p:grpSpPr>
        <p:sp>
          <p:nvSpPr>
            <p:cNvPr id="27" name="Title 20"/>
            <p:cNvSpPr txBox="1">
              <a:spLocks/>
            </p:cNvSpPr>
            <p:nvPr/>
          </p:nvSpPr>
          <p:spPr>
            <a:xfrm>
              <a:off x="934439" y="3587338"/>
              <a:ext cx="1479766" cy="202049"/>
            </a:xfrm>
            <a:prstGeom prst="rect">
              <a:avLst/>
            </a:prstGeom>
          </p:spPr>
          <p:txBody>
            <a:bodyPr vert="horz" wrap="square" lIns="37157" tIns="0" rIns="37157" bIns="1857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fr-FR" sz="1301" b="1" dirty="0">
                  <a:solidFill>
                    <a:schemeClr val="tx2"/>
                  </a:solidFill>
                  <a:latin typeface="Century Gothic" panose="020B0502020202020204" pitchFamily="34" charset="0"/>
                  <a:cs typeface="Lato Regular"/>
                </a:rPr>
                <a:t>Des tarifs maitrisés</a:t>
              </a:r>
            </a:p>
          </p:txBody>
        </p:sp>
        <p:sp>
          <p:nvSpPr>
            <p:cNvPr id="28" name="Title 20"/>
            <p:cNvSpPr txBox="1">
              <a:spLocks/>
            </p:cNvSpPr>
            <p:nvPr/>
          </p:nvSpPr>
          <p:spPr>
            <a:xfrm>
              <a:off x="772078" y="3778471"/>
              <a:ext cx="1645547" cy="498469"/>
            </a:xfrm>
            <a:prstGeom prst="rect">
              <a:avLst/>
            </a:prstGeom>
          </p:spPr>
          <p:txBody>
            <a:bodyPr vert="horz" wrap="square" lIns="37157"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900" dirty="0">
                  <a:solidFill>
                    <a:schemeClr val="tx1"/>
                  </a:solidFill>
                  <a:latin typeface="Century Gothic" panose="020B0502020202020204" pitchFamily="34" charset="0"/>
                  <a:cs typeface="Lato Light"/>
                </a:rPr>
                <a:t>Une politique tarifaire compétitive sans surprise, sans frais caché</a:t>
              </a:r>
            </a:p>
          </p:txBody>
        </p:sp>
      </p:grpSp>
      <p:sp>
        <p:nvSpPr>
          <p:cNvPr id="29" name="Freeform 1"/>
          <p:cNvSpPr>
            <a:spLocks noChangeArrowheads="1"/>
          </p:cNvSpPr>
          <p:nvPr>
            <p:custDataLst>
              <p:tags r:id="rId13"/>
            </p:custDataLst>
          </p:nvPr>
        </p:nvSpPr>
        <p:spPr bwMode="auto">
          <a:xfrm>
            <a:off x="1568049" y="4310630"/>
            <a:ext cx="824471" cy="441928"/>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1">
              <a:lumMod val="60000"/>
              <a:lumOff val="40000"/>
            </a:schemeClr>
          </a:solidFill>
          <a:ln>
            <a:noFill/>
          </a:ln>
          <a:effectLst/>
        </p:spPr>
        <p:txBody>
          <a:bodyPr wrap="none" lIns="99064" tIns="49532" rIns="99064" bIns="49532" anchor="ctr"/>
          <a:lstStyle/>
          <a:p>
            <a:endParaRPr lang="fr-FR" sz="1463">
              <a:latin typeface="Lato Light"/>
            </a:endParaRPr>
          </a:p>
        </p:txBody>
      </p:sp>
      <p:sp>
        <p:nvSpPr>
          <p:cNvPr id="30" name="Freeform 1"/>
          <p:cNvSpPr>
            <a:spLocks noChangeArrowheads="1"/>
          </p:cNvSpPr>
          <p:nvPr>
            <p:custDataLst>
              <p:tags r:id="rId14"/>
            </p:custDataLst>
          </p:nvPr>
        </p:nvSpPr>
        <p:spPr bwMode="auto">
          <a:xfrm>
            <a:off x="3971987" y="3218645"/>
            <a:ext cx="412236" cy="220964"/>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2">
              <a:lumMod val="60000"/>
              <a:lumOff val="40000"/>
            </a:schemeClr>
          </a:solidFill>
          <a:ln>
            <a:noFill/>
          </a:ln>
          <a:effectLst/>
        </p:spPr>
        <p:txBody>
          <a:bodyPr wrap="none" lIns="99064" tIns="49532" rIns="99064" bIns="49532" anchor="ctr"/>
          <a:lstStyle/>
          <a:p>
            <a:endParaRPr lang="fr-FR" sz="1463">
              <a:latin typeface="Lato Light"/>
            </a:endParaRPr>
          </a:p>
        </p:txBody>
      </p:sp>
      <p:sp>
        <p:nvSpPr>
          <p:cNvPr id="31" name="Freeform 1"/>
          <p:cNvSpPr>
            <a:spLocks noChangeArrowheads="1"/>
          </p:cNvSpPr>
          <p:nvPr>
            <p:custDataLst>
              <p:tags r:id="rId15"/>
            </p:custDataLst>
          </p:nvPr>
        </p:nvSpPr>
        <p:spPr bwMode="auto">
          <a:xfrm>
            <a:off x="5509529" y="4348878"/>
            <a:ext cx="633243" cy="339427"/>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3">
              <a:lumMod val="60000"/>
              <a:lumOff val="40000"/>
            </a:schemeClr>
          </a:solidFill>
          <a:ln>
            <a:noFill/>
          </a:ln>
          <a:effectLst/>
        </p:spPr>
        <p:txBody>
          <a:bodyPr wrap="none" lIns="99064" tIns="49532" rIns="99064" bIns="49532" anchor="ctr"/>
          <a:lstStyle/>
          <a:p>
            <a:endParaRPr lang="fr-FR" sz="1463">
              <a:latin typeface="Lato Light"/>
            </a:endParaRPr>
          </a:p>
        </p:txBody>
      </p:sp>
      <p:sp>
        <p:nvSpPr>
          <p:cNvPr id="32" name="Freeform 1"/>
          <p:cNvSpPr>
            <a:spLocks noChangeArrowheads="1"/>
          </p:cNvSpPr>
          <p:nvPr>
            <p:custDataLst>
              <p:tags r:id="rId16"/>
            </p:custDataLst>
          </p:nvPr>
        </p:nvSpPr>
        <p:spPr bwMode="auto">
          <a:xfrm>
            <a:off x="7261751" y="2541436"/>
            <a:ext cx="534465" cy="286480"/>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4">
              <a:lumMod val="60000"/>
              <a:lumOff val="40000"/>
            </a:schemeClr>
          </a:solidFill>
          <a:ln>
            <a:noFill/>
          </a:ln>
          <a:effectLst/>
        </p:spPr>
        <p:txBody>
          <a:bodyPr wrap="none" lIns="99064" tIns="49532" rIns="99064" bIns="49532" anchor="ctr"/>
          <a:lstStyle/>
          <a:p>
            <a:endParaRPr lang="fr-FR" sz="1463">
              <a:latin typeface="Lato Light"/>
            </a:endParaRPr>
          </a:p>
        </p:txBody>
      </p:sp>
      <p:grpSp>
        <p:nvGrpSpPr>
          <p:cNvPr id="33" name="Group 32"/>
          <p:cNvGrpSpPr/>
          <p:nvPr>
            <p:custDataLst>
              <p:tags r:id="rId17"/>
            </p:custDataLst>
          </p:nvPr>
        </p:nvGrpSpPr>
        <p:grpSpPr>
          <a:xfrm>
            <a:off x="1062269" y="317639"/>
            <a:ext cx="7517685" cy="809027"/>
            <a:chOff x="5988388" y="483017"/>
            <a:chExt cx="12359700" cy="1990933"/>
          </a:xfrm>
        </p:grpSpPr>
        <p:sp>
          <p:nvSpPr>
            <p:cNvPr id="34" name="TextBox 33"/>
            <p:cNvSpPr txBox="1"/>
            <p:nvPr/>
          </p:nvSpPr>
          <p:spPr>
            <a:xfrm>
              <a:off x="5988388" y="483017"/>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Pour quelles raisons nous choisir ?</a:t>
              </a:r>
            </a:p>
          </p:txBody>
        </p:sp>
        <p:sp>
          <p:nvSpPr>
            <p:cNvPr id="35" name="Rectangle 34"/>
            <p:cNvSpPr/>
            <p:nvPr/>
          </p:nvSpPr>
          <p:spPr>
            <a:xfrm>
              <a:off x="11412311" y="2057778"/>
              <a:ext cx="1553037"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1463">
                <a:solidFill>
                  <a:schemeClr val="accent2"/>
                </a:solidFill>
                <a:latin typeface="Open Sans Light"/>
              </a:endParaRPr>
            </a:p>
          </p:txBody>
        </p:sp>
        <p:sp>
          <p:nvSpPr>
            <p:cNvPr id="36" name="Subtitle 2"/>
            <p:cNvSpPr txBox="1">
              <a:spLocks/>
            </p:cNvSpPr>
            <p:nvPr/>
          </p:nvSpPr>
          <p:spPr>
            <a:xfrm>
              <a:off x="6361236" y="1634834"/>
              <a:ext cx="11655185" cy="839116"/>
            </a:xfrm>
            <a:prstGeom prst="rect">
              <a:avLst/>
            </a:prstGeom>
          </p:spPr>
          <p:txBody>
            <a:bodyPr vert="horz" lIns="88379" tIns="44189" rIns="88379"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fr-FR" sz="1260">
                <a:solidFill>
                  <a:schemeClr val="accent1"/>
                </a:solidFill>
                <a:latin typeface="Lato Light"/>
                <a:cs typeface="Lato Light"/>
              </a:endParaRPr>
            </a:p>
          </p:txBody>
        </p:sp>
      </p:grpSp>
      <p:grpSp>
        <p:nvGrpSpPr>
          <p:cNvPr id="37" name="Group 17">
            <a:extLst>
              <a:ext uri="{FF2B5EF4-FFF2-40B4-BE49-F238E27FC236}">
                <a16:creationId xmlns:a16="http://schemas.microsoft.com/office/drawing/2014/main" xmlns="" id="{C08FE0F8-A072-4D1B-B991-0DC243F1AE0A}"/>
              </a:ext>
            </a:extLst>
          </p:cNvPr>
          <p:cNvGrpSpPr/>
          <p:nvPr>
            <p:custDataLst>
              <p:tags r:id="rId18"/>
            </p:custDataLst>
          </p:nvPr>
        </p:nvGrpSpPr>
        <p:grpSpPr>
          <a:xfrm>
            <a:off x="1351955" y="1424837"/>
            <a:ext cx="5244351" cy="555836"/>
            <a:chOff x="770072" y="3606691"/>
            <a:chExt cx="1645547" cy="512948"/>
          </a:xfrm>
        </p:grpSpPr>
        <p:sp>
          <p:nvSpPr>
            <p:cNvPr id="38" name="Title 20">
              <a:extLst>
                <a:ext uri="{FF2B5EF4-FFF2-40B4-BE49-F238E27FC236}">
                  <a16:creationId xmlns:a16="http://schemas.microsoft.com/office/drawing/2014/main" xmlns="" id="{EB2402BE-AF98-449D-B914-0D9F624BEB4B}"/>
                </a:ext>
              </a:extLst>
            </p:cNvPr>
            <p:cNvSpPr txBox="1">
              <a:spLocks/>
            </p:cNvSpPr>
            <p:nvPr/>
          </p:nvSpPr>
          <p:spPr>
            <a:xfrm>
              <a:off x="889080" y="3606691"/>
              <a:ext cx="1498683" cy="358147"/>
            </a:xfrm>
            <a:prstGeom prst="rect">
              <a:avLst/>
            </a:prstGeom>
          </p:spPr>
          <p:txBody>
            <a:bodyPr vert="horz" wrap="square" lIns="37157" tIns="0" rIns="37157" bIns="1857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fr-FR" sz="2400" b="1" dirty="0">
                  <a:solidFill>
                    <a:schemeClr val="accent4"/>
                  </a:solidFill>
                  <a:latin typeface="Century Gothic" panose="020B0502020202020204" pitchFamily="34" charset="0"/>
                  <a:ea typeface="Lato Black" panose="020F0502020204030203" pitchFamily="34" charset="0"/>
                  <a:cs typeface="Lato Black" panose="020F0502020204030203" pitchFamily="34" charset="0"/>
                </a:rPr>
                <a:t>Nous assurons votre tranquillité</a:t>
              </a:r>
            </a:p>
          </p:txBody>
        </p:sp>
        <p:sp>
          <p:nvSpPr>
            <p:cNvPr id="39" name="Title 20">
              <a:extLst>
                <a:ext uri="{FF2B5EF4-FFF2-40B4-BE49-F238E27FC236}">
                  <a16:creationId xmlns:a16="http://schemas.microsoft.com/office/drawing/2014/main" xmlns="" id="{95390337-CCBD-407F-A26F-806A13705BC9}"/>
                </a:ext>
              </a:extLst>
            </p:cNvPr>
            <p:cNvSpPr txBox="1">
              <a:spLocks/>
            </p:cNvSpPr>
            <p:nvPr/>
          </p:nvSpPr>
          <p:spPr>
            <a:xfrm>
              <a:off x="770072" y="3923245"/>
              <a:ext cx="1645547" cy="196394"/>
            </a:xfrm>
            <a:prstGeom prst="rect">
              <a:avLst/>
            </a:prstGeom>
          </p:spPr>
          <p:txBody>
            <a:bodyPr vert="horz" wrap="square" lIns="37157"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200" dirty="0">
                  <a:solidFill>
                    <a:schemeClr val="accent4"/>
                  </a:solidFill>
                  <a:latin typeface="Century Gothic" panose="020B0502020202020204" pitchFamily="34" charset="0"/>
                  <a:cs typeface="Lato Light"/>
                </a:rPr>
                <a:t>et votre mise en conformité</a:t>
              </a:r>
            </a:p>
          </p:txBody>
        </p:sp>
      </p:grpSp>
      <p:cxnSp>
        <p:nvCxnSpPr>
          <p:cNvPr id="41" name="Straight Connector 6">
            <a:extLst>
              <a:ext uri="{FF2B5EF4-FFF2-40B4-BE49-F238E27FC236}">
                <a16:creationId xmlns:a16="http://schemas.microsoft.com/office/drawing/2014/main" xmlns="" id="{F3711CA8-2638-4E7B-BEAE-3F7A5DAEB463}"/>
              </a:ext>
            </a:extLst>
          </p:cNvPr>
          <p:cNvCxnSpPr>
            <a:cxnSpLocks/>
          </p:cNvCxnSpPr>
          <p:nvPr>
            <p:custDataLst>
              <p:tags r:id="rId19"/>
            </p:custDataLst>
          </p:nvPr>
        </p:nvCxnSpPr>
        <p:spPr>
          <a:xfrm flipV="1">
            <a:off x="3942985" y="2123405"/>
            <a:ext cx="0" cy="3040052"/>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xmlns="" id="{AC1550DF-2097-4BF8-A981-B969331EE0FE}"/>
              </a:ext>
            </a:extLst>
          </p:cNvPr>
          <p:cNvSpPr/>
          <p:nvPr/>
        </p:nvSpPr>
        <p:spPr>
          <a:xfrm>
            <a:off x="3013396" y="6469820"/>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2921773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00"/>
                            </p:stCondLst>
                            <p:childTnLst>
                              <p:par>
                                <p:cTn id="59" presetID="53" presetClass="entr" presetSubtype="16"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500"/>
                            </p:stCondLst>
                            <p:childTnLst>
                              <p:par>
                                <p:cTn id="81" presetID="53" presetClass="entr" presetSubtype="16"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custDataLst>
              <p:tags r:id="rId1"/>
            </p:custDataLst>
          </p:nvPr>
        </p:nvGrpSpPr>
        <p:grpSpPr>
          <a:xfrm>
            <a:off x="2030136" y="838489"/>
            <a:ext cx="5794809" cy="844849"/>
            <a:chOff x="5988388" y="483017"/>
            <a:chExt cx="12359700" cy="2079087"/>
          </a:xfrm>
        </p:grpSpPr>
        <p:sp>
          <p:nvSpPr>
            <p:cNvPr id="48" name="TextBox 47"/>
            <p:cNvSpPr txBox="1"/>
            <p:nvPr/>
          </p:nvSpPr>
          <p:spPr>
            <a:xfrm>
              <a:off x="5988388" y="483017"/>
              <a:ext cx="12359700" cy="1446496"/>
            </a:xfrm>
            <a:prstGeom prst="rect">
              <a:avLst/>
            </a:prstGeom>
            <a:noFill/>
          </p:spPr>
          <p:txBody>
            <a:bodyPr wrap="squar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LES OBJECTIFS</a:t>
              </a:r>
            </a:p>
          </p:txBody>
        </p:sp>
        <p:sp>
          <p:nvSpPr>
            <p:cNvPr id="49" name="Rectangle 4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1463">
                <a:solidFill>
                  <a:schemeClr val="accent2"/>
                </a:solidFill>
                <a:latin typeface="Open Sans Light"/>
              </a:endParaRPr>
            </a:p>
          </p:txBody>
        </p:sp>
        <p:sp>
          <p:nvSpPr>
            <p:cNvPr id="50" name="Subtitle 2"/>
            <p:cNvSpPr txBox="1">
              <a:spLocks/>
            </p:cNvSpPr>
            <p:nvPr/>
          </p:nvSpPr>
          <p:spPr>
            <a:xfrm>
              <a:off x="5988390" y="1634833"/>
              <a:ext cx="12028033" cy="839117"/>
            </a:xfrm>
            <a:prstGeom prst="rect">
              <a:avLst/>
            </a:prstGeom>
          </p:spPr>
          <p:txBody>
            <a:bodyPr vert="horz" lIns="88379" tIns="44189" rIns="88379" bIns="44189" rtlCol="0">
              <a:normAutofit fontScale="77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solidFill>
                    <a:schemeClr val="accent5"/>
                  </a:solidFill>
                  <a:latin typeface="Century Gothic" panose="020B0502020202020204" pitchFamily="34" charset="0"/>
                  <a:cs typeface="Lato Light"/>
                </a:rPr>
                <a:t>Contrôler, responsabiliser, uniformiser et démultiplier les droits du citoyen : </a:t>
              </a:r>
              <a:r>
                <a:rPr lang="fr-FR" sz="1260" b="1" dirty="0">
                  <a:solidFill>
                    <a:schemeClr val="accent5"/>
                  </a:solidFill>
                  <a:latin typeface="Century Gothic" panose="020B0502020202020204" pitchFamily="34" charset="0"/>
                  <a:cs typeface="Lato Light"/>
                </a:rPr>
                <a:t>le CRUD</a:t>
              </a:r>
            </a:p>
          </p:txBody>
        </p:sp>
      </p:grpSp>
      <p:grpSp>
        <p:nvGrpSpPr>
          <p:cNvPr id="2" name="Group 1"/>
          <p:cNvGrpSpPr/>
          <p:nvPr>
            <p:custDataLst>
              <p:tags r:id="rId2"/>
            </p:custDataLst>
          </p:nvPr>
        </p:nvGrpSpPr>
        <p:grpSpPr>
          <a:xfrm>
            <a:off x="3511314" y="1960025"/>
            <a:ext cx="1494650" cy="1910619"/>
            <a:chOff x="8596422" y="3243003"/>
            <a:chExt cx="3678179" cy="4701838"/>
          </a:xfrm>
        </p:grpSpPr>
        <p:sp>
          <p:nvSpPr>
            <p:cNvPr id="51" name="Freeform 5"/>
            <p:cNvSpPr>
              <a:spLocks/>
            </p:cNvSpPr>
            <p:nvPr/>
          </p:nvSpPr>
          <p:spPr bwMode="auto">
            <a:xfrm rot="18900000">
              <a:off x="8596422" y="3243003"/>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1"/>
            </a:solidFill>
            <a:ln>
              <a:noFill/>
            </a:ln>
          </p:spPr>
          <p:txBody>
            <a:bodyPr vert="horz" wrap="square" lIns="89162" tIns="44582" rIns="89162" bIns="44582" numCol="1" anchor="t" anchorCtr="0" compatLnSpc="1">
              <a:prstTxWarp prst="textNoShape">
                <a:avLst/>
              </a:prstTxWarp>
            </a:bodyPr>
            <a:lstStyle/>
            <a:p>
              <a:endParaRPr lang="fr-FR" sz="1463">
                <a:latin typeface="Lato Light"/>
              </a:endParaRPr>
            </a:p>
          </p:txBody>
        </p:sp>
        <p:sp>
          <p:nvSpPr>
            <p:cNvPr id="55" name="TextBox 54"/>
            <p:cNvSpPr txBox="1"/>
            <p:nvPr/>
          </p:nvSpPr>
          <p:spPr>
            <a:xfrm>
              <a:off x="8953104" y="3981103"/>
              <a:ext cx="2858553" cy="2923761"/>
            </a:xfrm>
            <a:prstGeom prst="rect">
              <a:avLst/>
            </a:prstGeom>
            <a:noFill/>
          </p:spPr>
          <p:txBody>
            <a:bodyPr wrap="square" lIns="74300" tIns="37150" rIns="74300" bIns="37150" rtlCol="0">
              <a:spAutoFit/>
            </a:bodyPr>
            <a:lstStyle/>
            <a:p>
              <a:pPr algn="ctr"/>
              <a:r>
                <a:rPr lang="fr-FR" sz="7233" b="1" dirty="0">
                  <a:solidFill>
                    <a:schemeClr val="bg1"/>
                  </a:solidFill>
                  <a:latin typeface="Century Gothic" panose="020B0502020202020204" pitchFamily="34" charset="0"/>
                  <a:cs typeface="Lato Regular"/>
                </a:rPr>
                <a:t>C</a:t>
              </a:r>
            </a:p>
          </p:txBody>
        </p:sp>
      </p:grpSp>
      <p:grpSp>
        <p:nvGrpSpPr>
          <p:cNvPr id="5" name="Group 4"/>
          <p:cNvGrpSpPr/>
          <p:nvPr>
            <p:custDataLst>
              <p:tags r:id="rId3"/>
            </p:custDataLst>
          </p:nvPr>
        </p:nvGrpSpPr>
        <p:grpSpPr>
          <a:xfrm>
            <a:off x="4696793" y="2167815"/>
            <a:ext cx="1910122" cy="1495039"/>
            <a:chOff x="11513763" y="3754352"/>
            <a:chExt cx="4700613" cy="3679138"/>
          </a:xfrm>
        </p:grpSpPr>
        <p:sp>
          <p:nvSpPr>
            <p:cNvPr id="52" name="Freeform 5"/>
            <p:cNvSpPr>
              <a:spLocks/>
            </p:cNvSpPr>
            <p:nvPr/>
          </p:nvSpPr>
          <p:spPr bwMode="auto">
            <a:xfrm rot="2700000">
              <a:off x="12024501" y="3243614"/>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89162" tIns="44582" rIns="89162" bIns="44582" numCol="1" anchor="t" anchorCtr="0" compatLnSpc="1">
              <a:prstTxWarp prst="textNoShape">
                <a:avLst/>
              </a:prstTxWarp>
            </a:bodyPr>
            <a:lstStyle/>
            <a:p>
              <a:endParaRPr lang="fr-FR" sz="1463">
                <a:latin typeface="Lato Light"/>
              </a:endParaRPr>
            </a:p>
          </p:txBody>
        </p:sp>
        <p:sp>
          <p:nvSpPr>
            <p:cNvPr id="56" name="TextBox 55"/>
            <p:cNvSpPr txBox="1"/>
            <p:nvPr/>
          </p:nvSpPr>
          <p:spPr>
            <a:xfrm>
              <a:off x="12459131" y="3981102"/>
              <a:ext cx="2858553" cy="2846914"/>
            </a:xfrm>
            <a:prstGeom prst="rect">
              <a:avLst/>
            </a:prstGeom>
            <a:noFill/>
          </p:spPr>
          <p:txBody>
            <a:bodyPr wrap="square" lIns="74300" tIns="37150" rIns="74300" bIns="37150" rtlCol="0">
              <a:spAutoFit/>
            </a:bodyPr>
            <a:lstStyle/>
            <a:p>
              <a:pPr algn="ctr"/>
              <a:r>
                <a:rPr lang="fr-FR" sz="7030" b="1" dirty="0">
                  <a:solidFill>
                    <a:schemeClr val="bg1"/>
                  </a:solidFill>
                  <a:latin typeface="Century Gothic" panose="020B0502020202020204" pitchFamily="34" charset="0"/>
                  <a:cs typeface="Lato Regular"/>
                </a:rPr>
                <a:t>R</a:t>
              </a:r>
            </a:p>
          </p:txBody>
        </p:sp>
      </p:grpSp>
      <p:grpSp>
        <p:nvGrpSpPr>
          <p:cNvPr id="3" name="Group 2"/>
          <p:cNvGrpSpPr/>
          <p:nvPr>
            <p:custDataLst>
              <p:tags r:id="rId4"/>
            </p:custDataLst>
          </p:nvPr>
        </p:nvGrpSpPr>
        <p:grpSpPr>
          <a:xfrm>
            <a:off x="3303576" y="3558898"/>
            <a:ext cx="1910122" cy="1495039"/>
            <a:chOff x="8085200" y="7177666"/>
            <a:chExt cx="4700613" cy="3679138"/>
          </a:xfrm>
        </p:grpSpPr>
        <p:sp>
          <p:nvSpPr>
            <p:cNvPr id="53" name="Freeform 5"/>
            <p:cNvSpPr>
              <a:spLocks/>
            </p:cNvSpPr>
            <p:nvPr/>
          </p:nvSpPr>
          <p:spPr bwMode="auto">
            <a:xfrm rot="2700000" flipH="1">
              <a:off x="8595938" y="6666928"/>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p:spPr>
          <p:txBody>
            <a:bodyPr vert="horz" wrap="square" lIns="89162" tIns="44582" rIns="89162" bIns="44582" numCol="1" anchor="t" anchorCtr="0" compatLnSpc="1">
              <a:prstTxWarp prst="textNoShape">
                <a:avLst/>
              </a:prstTxWarp>
            </a:bodyPr>
            <a:lstStyle/>
            <a:p>
              <a:endParaRPr lang="fr-FR" sz="1463">
                <a:latin typeface="Lato Light"/>
              </a:endParaRPr>
            </a:p>
          </p:txBody>
        </p:sp>
        <p:sp>
          <p:nvSpPr>
            <p:cNvPr id="57" name="TextBox 56"/>
            <p:cNvSpPr txBox="1"/>
            <p:nvPr/>
          </p:nvSpPr>
          <p:spPr>
            <a:xfrm>
              <a:off x="8975385" y="7389911"/>
              <a:ext cx="2858553" cy="2923761"/>
            </a:xfrm>
            <a:prstGeom prst="rect">
              <a:avLst/>
            </a:prstGeom>
            <a:noFill/>
          </p:spPr>
          <p:txBody>
            <a:bodyPr wrap="square" lIns="74300" tIns="37150" rIns="74300" bIns="37150" rtlCol="0">
              <a:spAutoFit/>
            </a:bodyPr>
            <a:lstStyle/>
            <a:p>
              <a:pPr algn="ctr"/>
              <a:r>
                <a:rPr lang="fr-FR" sz="7233" b="1" dirty="0">
                  <a:solidFill>
                    <a:schemeClr val="bg1"/>
                  </a:solidFill>
                  <a:latin typeface="Century Gothic" panose="020B0502020202020204" pitchFamily="34" charset="0"/>
                  <a:cs typeface="Lato Regular"/>
                </a:rPr>
                <a:t>U</a:t>
              </a:r>
            </a:p>
          </p:txBody>
        </p:sp>
      </p:grpSp>
      <p:grpSp>
        <p:nvGrpSpPr>
          <p:cNvPr id="4" name="Group 3"/>
          <p:cNvGrpSpPr/>
          <p:nvPr>
            <p:custDataLst>
              <p:tags r:id="rId5"/>
            </p:custDataLst>
          </p:nvPr>
        </p:nvGrpSpPr>
        <p:grpSpPr>
          <a:xfrm>
            <a:off x="4904528" y="3351109"/>
            <a:ext cx="1494650" cy="1910619"/>
            <a:chOff x="12024978" y="6666318"/>
            <a:chExt cx="3678179" cy="4701838"/>
          </a:xfrm>
        </p:grpSpPr>
        <p:sp>
          <p:nvSpPr>
            <p:cNvPr id="54" name="Freeform 5"/>
            <p:cNvSpPr>
              <a:spLocks/>
            </p:cNvSpPr>
            <p:nvPr/>
          </p:nvSpPr>
          <p:spPr bwMode="auto">
            <a:xfrm rot="18900000" flipH="1">
              <a:off x="12024978" y="6666318"/>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p:spPr>
          <p:txBody>
            <a:bodyPr vert="horz" wrap="square" lIns="89162" tIns="44582" rIns="89162" bIns="44582" numCol="1" anchor="t" anchorCtr="0" compatLnSpc="1">
              <a:prstTxWarp prst="textNoShape">
                <a:avLst/>
              </a:prstTxWarp>
            </a:bodyPr>
            <a:lstStyle/>
            <a:p>
              <a:endParaRPr lang="fr-FR" sz="1463">
                <a:latin typeface="Lato Light"/>
              </a:endParaRPr>
            </a:p>
          </p:txBody>
        </p:sp>
        <p:sp>
          <p:nvSpPr>
            <p:cNvPr id="58" name="TextBox 57"/>
            <p:cNvSpPr txBox="1"/>
            <p:nvPr/>
          </p:nvSpPr>
          <p:spPr>
            <a:xfrm>
              <a:off x="12347732" y="7389911"/>
              <a:ext cx="2858553" cy="2923761"/>
            </a:xfrm>
            <a:prstGeom prst="rect">
              <a:avLst/>
            </a:prstGeom>
            <a:noFill/>
          </p:spPr>
          <p:txBody>
            <a:bodyPr wrap="square" lIns="74300" tIns="37150" rIns="74300" bIns="37150" rtlCol="0">
              <a:spAutoFit/>
            </a:bodyPr>
            <a:lstStyle/>
            <a:p>
              <a:pPr algn="ctr"/>
              <a:r>
                <a:rPr lang="fr-FR" sz="7233" b="1" dirty="0">
                  <a:solidFill>
                    <a:schemeClr val="bg1"/>
                  </a:solidFill>
                  <a:latin typeface="Century Gothic" panose="020B0502020202020204" pitchFamily="34" charset="0"/>
                  <a:cs typeface="Lato Regular"/>
                </a:rPr>
                <a:t>D</a:t>
              </a:r>
            </a:p>
          </p:txBody>
        </p:sp>
      </p:grpSp>
      <p:grpSp>
        <p:nvGrpSpPr>
          <p:cNvPr id="68" name="Group 67"/>
          <p:cNvGrpSpPr/>
          <p:nvPr>
            <p:custDataLst>
              <p:tags r:id="rId6"/>
            </p:custDataLst>
          </p:nvPr>
        </p:nvGrpSpPr>
        <p:grpSpPr>
          <a:xfrm>
            <a:off x="879039" y="2461725"/>
            <a:ext cx="2514110" cy="1527343"/>
            <a:chOff x="2163222" y="4477634"/>
            <a:chExt cx="6186966" cy="3758631"/>
          </a:xfrm>
        </p:grpSpPr>
        <p:sp>
          <p:nvSpPr>
            <p:cNvPr id="23" name="TextBox 22"/>
            <p:cNvSpPr txBox="1"/>
            <p:nvPr/>
          </p:nvSpPr>
          <p:spPr>
            <a:xfrm>
              <a:off x="3715657" y="4477634"/>
              <a:ext cx="4634531" cy="3758631"/>
            </a:xfrm>
            <a:prstGeom prst="rect">
              <a:avLst/>
            </a:prstGeom>
            <a:noFill/>
          </p:spPr>
          <p:txBody>
            <a:bodyPr wrap="square" lIns="0" tIns="49532" rIns="0" bIns="0" rtlCol="0">
              <a:spAutoFit/>
            </a:bodyPr>
            <a:lstStyle/>
            <a:p>
              <a:r>
                <a:rPr lang="fr-FR" sz="1200" dirty="0" smtClean="0">
                  <a:solidFill>
                    <a:schemeClr val="tx2"/>
                  </a:solidFill>
                  <a:latin typeface="Century Gothic" panose="020B0502020202020204" pitchFamily="34" charset="0"/>
                  <a:cs typeface="Lato Regular"/>
                </a:rPr>
                <a:t>Contrôler </a:t>
              </a:r>
              <a:r>
                <a:rPr lang="fr-FR" sz="1200" dirty="0">
                  <a:solidFill>
                    <a:schemeClr val="tx2"/>
                  </a:solidFill>
                  <a:latin typeface="Century Gothic" panose="020B0502020202020204" pitchFamily="34" charset="0"/>
                  <a:cs typeface="Lato Regular"/>
                </a:rPr>
                <a:t>l</a:t>
              </a:r>
              <a:r>
                <a:rPr lang="fr-FR" sz="1200" dirty="0" smtClean="0">
                  <a:solidFill>
                    <a:schemeClr val="tx2"/>
                  </a:solidFill>
                  <a:latin typeface="Century Gothic" panose="020B0502020202020204" pitchFamily="34" charset="0"/>
                  <a:cs typeface="Lato Regular"/>
                </a:rPr>
                <a:t>es </a:t>
              </a:r>
              <a:r>
                <a:rPr lang="fr-FR" sz="1200" dirty="0">
                  <a:solidFill>
                    <a:schemeClr val="tx2"/>
                  </a:solidFill>
                  <a:latin typeface="Century Gothic" panose="020B0502020202020204" pitchFamily="34" charset="0"/>
                  <a:cs typeface="Lato Regular"/>
                </a:rPr>
                <a:t>données</a:t>
              </a:r>
            </a:p>
            <a:p>
              <a:pPr algn="just"/>
              <a:r>
                <a:rPr lang="fr-FR" sz="1200" dirty="0">
                  <a:latin typeface="Century Gothic" panose="020B0502020202020204" pitchFamily="34" charset="0"/>
                  <a:cs typeface="Lato Light"/>
                </a:rPr>
                <a:t>Redonner aux citoyens le contrôle de leurs données personnelles tout en unifiant les règlementations relatives à la protection de leur vie </a:t>
              </a:r>
              <a:r>
                <a:rPr lang="fr-FR" sz="1200" dirty="0" smtClean="0">
                  <a:latin typeface="Century Gothic" panose="020B0502020202020204" pitchFamily="34" charset="0"/>
                  <a:cs typeface="Lato Light"/>
                </a:rPr>
                <a:t>privée</a:t>
              </a:r>
              <a:endParaRPr lang="fr-FR" sz="1200" dirty="0">
                <a:latin typeface="Century Gothic" panose="020B0502020202020204" pitchFamily="34" charset="0"/>
                <a:cs typeface="Lato Light"/>
              </a:endParaRPr>
            </a:p>
          </p:txBody>
        </p:sp>
        <p:grpSp>
          <p:nvGrpSpPr>
            <p:cNvPr id="34" name="Group 33"/>
            <p:cNvGrpSpPr/>
            <p:nvPr/>
          </p:nvGrpSpPr>
          <p:grpSpPr>
            <a:xfrm>
              <a:off x="2163222" y="4675182"/>
              <a:ext cx="1312452" cy="1312794"/>
              <a:chOff x="2163222" y="4675182"/>
              <a:chExt cx="1312452" cy="1312794"/>
            </a:xfrm>
          </p:grpSpPr>
          <p:sp>
            <p:nvSpPr>
              <p:cNvPr id="22" name="Oval 21"/>
              <p:cNvSpPr/>
              <p:nvPr/>
            </p:nvSpPr>
            <p:spPr>
              <a:xfrm>
                <a:off x="2163222" y="4675182"/>
                <a:ext cx="1312452" cy="131279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9064" tIns="49532" rIns="99064" bIns="49532" rtlCol="0" anchor="ctr"/>
              <a:lstStyle/>
              <a:p>
                <a:pPr algn="ctr"/>
                <a:endParaRPr lang="fr-FR" sz="1463" dirty="0">
                  <a:latin typeface="Lato Light"/>
                </a:endParaRPr>
              </a:p>
            </p:txBody>
          </p:sp>
          <p:sp>
            <p:nvSpPr>
              <p:cNvPr id="64" name="Freeform 2"/>
              <p:cNvSpPr>
                <a:spLocks noChangeArrowheads="1"/>
              </p:cNvSpPr>
              <p:nvPr/>
            </p:nvSpPr>
            <p:spPr bwMode="auto">
              <a:xfrm>
                <a:off x="2492792" y="4959721"/>
                <a:ext cx="693093" cy="6932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99069" tIns="49535" rIns="99069" bIns="49535" anchor="ctr"/>
              <a:lstStyle/>
              <a:p>
                <a:endParaRPr lang="fr-FR" sz="1463">
                  <a:latin typeface="Lato Light"/>
                </a:endParaRPr>
              </a:p>
            </p:txBody>
          </p:sp>
        </p:grpSp>
      </p:grpSp>
      <p:grpSp>
        <p:nvGrpSpPr>
          <p:cNvPr id="70" name="Group 69"/>
          <p:cNvGrpSpPr/>
          <p:nvPr>
            <p:custDataLst>
              <p:tags r:id="rId7"/>
            </p:custDataLst>
          </p:nvPr>
        </p:nvGrpSpPr>
        <p:grpSpPr>
          <a:xfrm>
            <a:off x="6665730" y="2457318"/>
            <a:ext cx="2258211" cy="613737"/>
            <a:chOff x="16961077" y="4466790"/>
            <a:chExt cx="5557226" cy="1510342"/>
          </a:xfrm>
        </p:grpSpPr>
        <p:sp>
          <p:nvSpPr>
            <p:cNvPr id="26" name="TextBox 25"/>
            <p:cNvSpPr txBox="1"/>
            <p:nvPr/>
          </p:nvSpPr>
          <p:spPr>
            <a:xfrm>
              <a:off x="18513512" y="4466790"/>
              <a:ext cx="4004791" cy="1046488"/>
            </a:xfrm>
            <a:prstGeom prst="rect">
              <a:avLst/>
            </a:prstGeom>
            <a:noFill/>
          </p:spPr>
          <p:txBody>
            <a:bodyPr wrap="square" lIns="0" tIns="49532" rIns="0" bIns="0" rtlCol="0">
              <a:spAutoFit/>
            </a:bodyPr>
            <a:lstStyle/>
            <a:p>
              <a:r>
                <a:rPr lang="fr-FR" sz="1200" dirty="0">
                  <a:solidFill>
                    <a:schemeClr val="tx2"/>
                  </a:solidFill>
                  <a:latin typeface="Century Gothic" panose="020B0502020202020204" pitchFamily="34" charset="0"/>
                  <a:cs typeface="Lato Regular"/>
                </a:rPr>
                <a:t>Responsabiliser les collecteurs</a:t>
              </a:r>
            </a:p>
          </p:txBody>
        </p:sp>
        <p:sp>
          <p:nvSpPr>
            <p:cNvPr id="32" name="Oval 31"/>
            <p:cNvSpPr/>
            <p:nvPr/>
          </p:nvSpPr>
          <p:spPr>
            <a:xfrm>
              <a:off x="16961077" y="4664338"/>
              <a:ext cx="1312453"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4300" tIns="37150" rIns="74300" bIns="37150" rtlCol="0" anchor="ctr"/>
            <a:lstStyle/>
            <a:p>
              <a:pPr algn="ctr"/>
              <a:r>
                <a:rPr lang="fr-FR" sz="1463">
                  <a:latin typeface="Lato Light"/>
                </a:rPr>
                <a:t> </a:t>
              </a:r>
            </a:p>
          </p:txBody>
        </p:sp>
      </p:grpSp>
      <p:grpSp>
        <p:nvGrpSpPr>
          <p:cNvPr id="69" name="Group 68"/>
          <p:cNvGrpSpPr/>
          <p:nvPr>
            <p:custDataLst>
              <p:tags r:id="rId8"/>
            </p:custDataLst>
          </p:nvPr>
        </p:nvGrpSpPr>
        <p:grpSpPr>
          <a:xfrm>
            <a:off x="1223832" y="4194666"/>
            <a:ext cx="2192342" cy="788679"/>
            <a:chOff x="2601873" y="7811806"/>
            <a:chExt cx="4641780" cy="1940856"/>
          </a:xfrm>
        </p:grpSpPr>
        <p:sp>
          <p:nvSpPr>
            <p:cNvPr id="25" name="TextBox 24"/>
            <p:cNvSpPr txBox="1"/>
            <p:nvPr/>
          </p:nvSpPr>
          <p:spPr>
            <a:xfrm>
              <a:off x="3256264" y="7811806"/>
              <a:ext cx="3987389" cy="1940856"/>
            </a:xfrm>
            <a:prstGeom prst="rect">
              <a:avLst/>
            </a:prstGeom>
            <a:noFill/>
          </p:spPr>
          <p:txBody>
            <a:bodyPr wrap="square" lIns="0" tIns="49532" rIns="0" bIns="0" rtlCol="0">
              <a:spAutoFit/>
            </a:bodyPr>
            <a:lstStyle/>
            <a:p>
              <a:r>
                <a:rPr lang="fr-FR" sz="1200" dirty="0" smtClean="0">
                  <a:latin typeface="Century Gothic" panose="020B0502020202020204" pitchFamily="34" charset="0"/>
                  <a:cs typeface="Lato Light"/>
                </a:rPr>
                <a:t>Uniformiser </a:t>
              </a:r>
              <a:r>
                <a:rPr lang="fr-FR" sz="1200" dirty="0">
                  <a:latin typeface="Century Gothic" panose="020B0502020202020204" pitchFamily="34" charset="0"/>
                  <a:cs typeface="Lato Light"/>
                </a:rPr>
                <a:t>au niveau européen </a:t>
              </a:r>
              <a:r>
                <a:rPr lang="fr-FR" sz="1200" dirty="0" smtClean="0">
                  <a:latin typeface="Century Gothic" panose="020B0502020202020204" pitchFamily="34" charset="0"/>
                  <a:cs typeface="Lato Light"/>
                </a:rPr>
                <a:t> la </a:t>
              </a:r>
              <a:r>
                <a:rPr lang="fr-FR" sz="1200" dirty="0">
                  <a:latin typeface="Century Gothic" panose="020B0502020202020204" pitchFamily="34" charset="0"/>
                  <a:cs typeface="Lato Light"/>
                </a:rPr>
                <a:t>règlementation sur la protection des </a:t>
              </a:r>
              <a:r>
                <a:rPr lang="fr-FR" sz="1200" dirty="0" smtClean="0">
                  <a:latin typeface="Century Gothic" panose="020B0502020202020204" pitchFamily="34" charset="0"/>
                  <a:cs typeface="Lato Light"/>
                </a:rPr>
                <a:t>données</a:t>
              </a:r>
              <a:endParaRPr lang="fr-FR" sz="1200" dirty="0">
                <a:latin typeface="Century Gothic" panose="020B0502020202020204" pitchFamily="34" charset="0"/>
                <a:cs typeface="Lato Light"/>
              </a:endParaRPr>
            </a:p>
          </p:txBody>
        </p:sp>
        <p:sp>
          <p:nvSpPr>
            <p:cNvPr id="66" name="Freeform 1"/>
            <p:cNvSpPr>
              <a:spLocks noChangeArrowheads="1"/>
            </p:cNvSpPr>
            <p:nvPr/>
          </p:nvSpPr>
          <p:spPr bwMode="auto">
            <a:xfrm>
              <a:off x="2601873" y="8668010"/>
              <a:ext cx="478385" cy="478509"/>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bg1"/>
            </a:solidFill>
            <a:ln>
              <a:noFill/>
            </a:ln>
            <a:effectLst/>
          </p:spPr>
          <p:txBody>
            <a:bodyPr wrap="none" lIns="99069" tIns="49535" rIns="99069" bIns="49535" anchor="ctr"/>
            <a:lstStyle/>
            <a:p>
              <a:endParaRPr lang="fr-FR" sz="1463">
                <a:latin typeface="Lato Light"/>
              </a:endParaRPr>
            </a:p>
          </p:txBody>
        </p:sp>
      </p:grpSp>
      <p:grpSp>
        <p:nvGrpSpPr>
          <p:cNvPr id="71" name="Group 70"/>
          <p:cNvGrpSpPr/>
          <p:nvPr>
            <p:custDataLst>
              <p:tags r:id="rId9"/>
            </p:custDataLst>
          </p:nvPr>
        </p:nvGrpSpPr>
        <p:grpSpPr>
          <a:xfrm>
            <a:off x="6657341" y="3760740"/>
            <a:ext cx="2654439" cy="788679"/>
            <a:chOff x="16961077" y="8030666"/>
            <a:chExt cx="6532302" cy="1940856"/>
          </a:xfrm>
        </p:grpSpPr>
        <p:sp>
          <p:nvSpPr>
            <p:cNvPr id="28" name="TextBox 27"/>
            <p:cNvSpPr txBox="1"/>
            <p:nvPr/>
          </p:nvSpPr>
          <p:spPr>
            <a:xfrm>
              <a:off x="18513512" y="8030666"/>
              <a:ext cx="4979867" cy="1940856"/>
            </a:xfrm>
            <a:prstGeom prst="rect">
              <a:avLst/>
            </a:prstGeom>
            <a:noFill/>
          </p:spPr>
          <p:txBody>
            <a:bodyPr wrap="square" lIns="0" tIns="49532" rIns="0" bIns="0" rtlCol="0">
              <a:spAutoFit/>
            </a:bodyPr>
            <a:lstStyle/>
            <a:p>
              <a:pPr algn="just"/>
              <a:r>
                <a:rPr lang="fr-FR" sz="1200" dirty="0" smtClean="0">
                  <a:latin typeface="Century Gothic" panose="020B0502020202020204" pitchFamily="34" charset="0"/>
                  <a:cs typeface="Lato Light"/>
                </a:rPr>
                <a:t>Démultiplier </a:t>
              </a:r>
              <a:r>
                <a:rPr lang="fr-FR" sz="1200" dirty="0">
                  <a:latin typeface="Century Gothic" panose="020B0502020202020204" pitchFamily="34" charset="0"/>
                  <a:cs typeface="Lato Light"/>
                </a:rPr>
                <a:t>et renforcer le droit des personnes </a:t>
              </a:r>
              <a:r>
                <a:rPr lang="fr-FR" sz="1200" b="1" dirty="0">
                  <a:latin typeface="Century Gothic" panose="020B0502020202020204" pitchFamily="34" charset="0"/>
                  <a:cs typeface="Lato Light"/>
                </a:rPr>
                <a:t>(droit à l’accès, droit à l’oubli, droit à la portabilité…)</a:t>
              </a:r>
            </a:p>
          </p:txBody>
        </p:sp>
        <p:grpSp>
          <p:nvGrpSpPr>
            <p:cNvPr id="31" name="Group 30"/>
            <p:cNvGrpSpPr/>
            <p:nvPr/>
          </p:nvGrpSpPr>
          <p:grpSpPr>
            <a:xfrm>
              <a:off x="16961077" y="8228214"/>
              <a:ext cx="1312452" cy="1312794"/>
              <a:chOff x="16961077" y="8228214"/>
              <a:chExt cx="1312452" cy="1312794"/>
            </a:xfrm>
          </p:grpSpPr>
          <p:sp>
            <p:nvSpPr>
              <p:cNvPr id="27" name="Oval 26"/>
              <p:cNvSpPr/>
              <p:nvPr/>
            </p:nvSpPr>
            <p:spPr>
              <a:xfrm>
                <a:off x="16961077" y="8228214"/>
                <a:ext cx="1312452"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9064" tIns="49532" rIns="99064" bIns="49532" rtlCol="0" anchor="ctr"/>
              <a:lstStyle/>
              <a:p>
                <a:pPr algn="ctr"/>
                <a:endParaRPr lang="fr-FR" sz="1463">
                  <a:latin typeface="Lato Light"/>
                </a:endParaRPr>
              </a:p>
            </p:txBody>
          </p:sp>
          <p:sp>
            <p:nvSpPr>
              <p:cNvPr id="67" name="Freeform 4"/>
              <p:cNvSpPr>
                <a:spLocks noChangeArrowheads="1"/>
              </p:cNvSpPr>
              <p:nvPr/>
            </p:nvSpPr>
            <p:spPr bwMode="auto">
              <a:xfrm>
                <a:off x="17344156" y="8604489"/>
                <a:ext cx="586436" cy="586589"/>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99069" tIns="49535" rIns="99069" bIns="49535" anchor="ctr"/>
              <a:lstStyle/>
              <a:p>
                <a:endParaRPr lang="fr-FR" sz="1463">
                  <a:latin typeface="Lato Light"/>
                </a:endParaRPr>
              </a:p>
            </p:txBody>
          </p:sp>
        </p:grpSp>
      </p:grpSp>
      <p:sp>
        <p:nvSpPr>
          <p:cNvPr id="38" name="Oval 21">
            <a:extLst>
              <a:ext uri="{FF2B5EF4-FFF2-40B4-BE49-F238E27FC236}">
                <a16:creationId xmlns:a16="http://schemas.microsoft.com/office/drawing/2014/main" xmlns="" id="{E66ADA05-54FD-4A04-A79D-808BF1003C38}"/>
              </a:ext>
            </a:extLst>
          </p:cNvPr>
          <p:cNvSpPr/>
          <p:nvPr>
            <p:custDataLst>
              <p:tags r:id="rId10"/>
            </p:custDataLst>
          </p:nvPr>
        </p:nvSpPr>
        <p:spPr>
          <a:xfrm>
            <a:off x="876271" y="4240210"/>
            <a:ext cx="533323" cy="53346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9064" tIns="49532" rIns="99064" bIns="49532" rtlCol="0" anchor="ctr"/>
          <a:lstStyle/>
          <a:p>
            <a:pPr algn="ctr"/>
            <a:endParaRPr lang="fr-FR" sz="1463" dirty="0">
              <a:latin typeface="Lato Light"/>
            </a:endParaRPr>
          </a:p>
        </p:txBody>
      </p:sp>
      <p:sp>
        <p:nvSpPr>
          <p:cNvPr id="39" name="Freeform 132">
            <a:extLst>
              <a:ext uri="{FF2B5EF4-FFF2-40B4-BE49-F238E27FC236}">
                <a16:creationId xmlns:a16="http://schemas.microsoft.com/office/drawing/2014/main" xmlns="" id="{EA8A38BD-F4C9-4FDC-A771-3D4875A84612}"/>
              </a:ext>
            </a:extLst>
          </p:cNvPr>
          <p:cNvSpPr>
            <a:spLocks noChangeArrowheads="1"/>
          </p:cNvSpPr>
          <p:nvPr>
            <p:custDataLst>
              <p:tags r:id="rId11"/>
            </p:custDataLst>
          </p:nvPr>
        </p:nvSpPr>
        <p:spPr bwMode="auto">
          <a:xfrm>
            <a:off x="981625" y="4366700"/>
            <a:ext cx="321726" cy="272411"/>
          </a:xfrm>
          <a:custGeom>
            <a:avLst/>
            <a:gdLst>
              <a:gd name="T0" fmla="*/ 572 w 602"/>
              <a:gd name="T1" fmla="*/ 353 h 510"/>
              <a:gd name="T2" fmla="*/ 572 w 602"/>
              <a:gd name="T3" fmla="*/ 353 h 510"/>
              <a:gd name="T4" fmla="*/ 28 w 602"/>
              <a:gd name="T5" fmla="*/ 353 h 510"/>
              <a:gd name="T6" fmla="*/ 0 w 602"/>
              <a:gd name="T7" fmla="*/ 325 h 510"/>
              <a:gd name="T8" fmla="*/ 28 w 602"/>
              <a:gd name="T9" fmla="*/ 297 h 510"/>
              <a:gd name="T10" fmla="*/ 572 w 602"/>
              <a:gd name="T11" fmla="*/ 297 h 510"/>
              <a:gd name="T12" fmla="*/ 601 w 602"/>
              <a:gd name="T13" fmla="*/ 325 h 510"/>
              <a:gd name="T14" fmla="*/ 572 w 602"/>
              <a:gd name="T15" fmla="*/ 353 h 510"/>
              <a:gd name="T16" fmla="*/ 572 w 602"/>
              <a:gd name="T17" fmla="*/ 205 h 510"/>
              <a:gd name="T18" fmla="*/ 572 w 602"/>
              <a:gd name="T19" fmla="*/ 205 h 510"/>
              <a:gd name="T20" fmla="*/ 28 w 602"/>
              <a:gd name="T21" fmla="*/ 205 h 510"/>
              <a:gd name="T22" fmla="*/ 0 w 602"/>
              <a:gd name="T23" fmla="*/ 176 h 510"/>
              <a:gd name="T24" fmla="*/ 28 w 602"/>
              <a:gd name="T25" fmla="*/ 148 h 510"/>
              <a:gd name="T26" fmla="*/ 572 w 602"/>
              <a:gd name="T27" fmla="*/ 148 h 510"/>
              <a:gd name="T28" fmla="*/ 601 w 602"/>
              <a:gd name="T29" fmla="*/ 176 h 510"/>
              <a:gd name="T30" fmla="*/ 572 w 602"/>
              <a:gd name="T31" fmla="*/ 205 h 510"/>
              <a:gd name="T32" fmla="*/ 572 w 602"/>
              <a:gd name="T33" fmla="*/ 56 h 510"/>
              <a:gd name="T34" fmla="*/ 572 w 602"/>
              <a:gd name="T35" fmla="*/ 56 h 510"/>
              <a:gd name="T36" fmla="*/ 28 w 602"/>
              <a:gd name="T37" fmla="*/ 56 h 510"/>
              <a:gd name="T38" fmla="*/ 0 w 602"/>
              <a:gd name="T39" fmla="*/ 28 h 510"/>
              <a:gd name="T40" fmla="*/ 28 w 602"/>
              <a:gd name="T41" fmla="*/ 0 h 510"/>
              <a:gd name="T42" fmla="*/ 572 w 602"/>
              <a:gd name="T43" fmla="*/ 0 h 510"/>
              <a:gd name="T44" fmla="*/ 601 w 602"/>
              <a:gd name="T45" fmla="*/ 28 h 510"/>
              <a:gd name="T46" fmla="*/ 572 w 602"/>
              <a:gd name="T47" fmla="*/ 56 h 510"/>
              <a:gd name="T48" fmla="*/ 28 w 602"/>
              <a:gd name="T49" fmla="*/ 452 h 510"/>
              <a:gd name="T50" fmla="*/ 28 w 602"/>
              <a:gd name="T51" fmla="*/ 452 h 510"/>
              <a:gd name="T52" fmla="*/ 572 w 602"/>
              <a:gd name="T53" fmla="*/ 452 h 510"/>
              <a:gd name="T54" fmla="*/ 601 w 602"/>
              <a:gd name="T55" fmla="*/ 480 h 510"/>
              <a:gd name="T56" fmla="*/ 572 w 602"/>
              <a:gd name="T57" fmla="*/ 509 h 510"/>
              <a:gd name="T58" fmla="*/ 28 w 602"/>
              <a:gd name="T59" fmla="*/ 509 h 510"/>
              <a:gd name="T60" fmla="*/ 0 w 602"/>
              <a:gd name="T61" fmla="*/ 480 h 510"/>
              <a:gd name="T62" fmla="*/ 28 w 602"/>
              <a:gd name="T63"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510">
                <a:moveTo>
                  <a:pt x="572" y="353"/>
                </a:moveTo>
                <a:lnTo>
                  <a:pt x="572" y="353"/>
                </a:lnTo>
                <a:cubicBezTo>
                  <a:pt x="28" y="353"/>
                  <a:pt x="28" y="353"/>
                  <a:pt x="28" y="353"/>
                </a:cubicBezTo>
                <a:cubicBezTo>
                  <a:pt x="14" y="353"/>
                  <a:pt x="0" y="346"/>
                  <a:pt x="0" y="325"/>
                </a:cubicBezTo>
                <a:cubicBezTo>
                  <a:pt x="0" y="311"/>
                  <a:pt x="14" y="297"/>
                  <a:pt x="28" y="297"/>
                </a:cubicBezTo>
                <a:cubicBezTo>
                  <a:pt x="572" y="297"/>
                  <a:pt x="572" y="297"/>
                  <a:pt x="572" y="297"/>
                </a:cubicBezTo>
                <a:cubicBezTo>
                  <a:pt x="594" y="297"/>
                  <a:pt x="601" y="311"/>
                  <a:pt x="601" y="325"/>
                </a:cubicBezTo>
                <a:cubicBezTo>
                  <a:pt x="601" y="346"/>
                  <a:pt x="594" y="353"/>
                  <a:pt x="572" y="353"/>
                </a:cubicBezTo>
                <a:close/>
                <a:moveTo>
                  <a:pt x="572" y="205"/>
                </a:moveTo>
                <a:lnTo>
                  <a:pt x="572" y="205"/>
                </a:lnTo>
                <a:cubicBezTo>
                  <a:pt x="28" y="205"/>
                  <a:pt x="28" y="205"/>
                  <a:pt x="28" y="205"/>
                </a:cubicBezTo>
                <a:cubicBezTo>
                  <a:pt x="14" y="205"/>
                  <a:pt x="0" y="191"/>
                  <a:pt x="0" y="176"/>
                </a:cubicBezTo>
                <a:cubicBezTo>
                  <a:pt x="0" y="162"/>
                  <a:pt x="14" y="148"/>
                  <a:pt x="28" y="148"/>
                </a:cubicBezTo>
                <a:cubicBezTo>
                  <a:pt x="572" y="148"/>
                  <a:pt x="572" y="148"/>
                  <a:pt x="572" y="148"/>
                </a:cubicBezTo>
                <a:cubicBezTo>
                  <a:pt x="594" y="148"/>
                  <a:pt x="601" y="162"/>
                  <a:pt x="601" y="176"/>
                </a:cubicBezTo>
                <a:cubicBezTo>
                  <a:pt x="601" y="191"/>
                  <a:pt x="594" y="205"/>
                  <a:pt x="572" y="205"/>
                </a:cubicBezTo>
                <a:close/>
                <a:moveTo>
                  <a:pt x="572" y="56"/>
                </a:moveTo>
                <a:lnTo>
                  <a:pt x="572" y="56"/>
                </a:lnTo>
                <a:cubicBezTo>
                  <a:pt x="28" y="56"/>
                  <a:pt x="28" y="56"/>
                  <a:pt x="28" y="56"/>
                </a:cubicBezTo>
                <a:cubicBezTo>
                  <a:pt x="14" y="56"/>
                  <a:pt x="0" y="42"/>
                  <a:pt x="0" y="28"/>
                </a:cubicBezTo>
                <a:cubicBezTo>
                  <a:pt x="0" y="7"/>
                  <a:pt x="14" y="0"/>
                  <a:pt x="28" y="0"/>
                </a:cubicBezTo>
                <a:cubicBezTo>
                  <a:pt x="572" y="0"/>
                  <a:pt x="572" y="0"/>
                  <a:pt x="572" y="0"/>
                </a:cubicBezTo>
                <a:cubicBezTo>
                  <a:pt x="594" y="0"/>
                  <a:pt x="601" y="7"/>
                  <a:pt x="601" y="28"/>
                </a:cubicBezTo>
                <a:cubicBezTo>
                  <a:pt x="601" y="42"/>
                  <a:pt x="594" y="56"/>
                  <a:pt x="572" y="56"/>
                </a:cubicBezTo>
                <a:close/>
                <a:moveTo>
                  <a:pt x="28" y="452"/>
                </a:moveTo>
                <a:lnTo>
                  <a:pt x="28" y="452"/>
                </a:lnTo>
                <a:cubicBezTo>
                  <a:pt x="572" y="452"/>
                  <a:pt x="572" y="452"/>
                  <a:pt x="572" y="452"/>
                </a:cubicBezTo>
                <a:cubicBezTo>
                  <a:pt x="594" y="452"/>
                  <a:pt x="601" y="459"/>
                  <a:pt x="601" y="480"/>
                </a:cubicBezTo>
                <a:cubicBezTo>
                  <a:pt x="601" y="494"/>
                  <a:pt x="594" y="509"/>
                  <a:pt x="572" y="509"/>
                </a:cubicBez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p:spPr>
        <p:txBody>
          <a:bodyPr wrap="none" anchor="ctr"/>
          <a:lstStyle/>
          <a:p>
            <a:pPr eaLnBrk="1" fontAlgn="auto" hangingPunct="1">
              <a:spcBef>
                <a:spcPts val="0"/>
              </a:spcBef>
              <a:spcAft>
                <a:spcPts val="0"/>
              </a:spcAft>
              <a:defRPr/>
            </a:pPr>
            <a:endParaRPr lang="en-US">
              <a:latin typeface="+mn-lt"/>
              <a:ea typeface="+mn-ea"/>
            </a:endParaRPr>
          </a:p>
        </p:txBody>
      </p:sp>
      <p:sp>
        <p:nvSpPr>
          <p:cNvPr id="40" name="Freeform 161">
            <a:extLst>
              <a:ext uri="{FF2B5EF4-FFF2-40B4-BE49-F238E27FC236}">
                <a16:creationId xmlns:a16="http://schemas.microsoft.com/office/drawing/2014/main" xmlns="" id="{747EEBDC-6FFE-4AD1-A024-8AC2F4A35920}"/>
              </a:ext>
            </a:extLst>
          </p:cNvPr>
          <p:cNvSpPr>
            <a:spLocks noChangeArrowheads="1"/>
          </p:cNvSpPr>
          <p:nvPr>
            <p:custDataLst>
              <p:tags r:id="rId12"/>
            </p:custDataLst>
          </p:nvPr>
        </p:nvSpPr>
        <p:spPr bwMode="auto">
          <a:xfrm>
            <a:off x="6790652" y="2659186"/>
            <a:ext cx="294657" cy="255658"/>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bg1"/>
          </a:solidFill>
          <a:ln>
            <a:noFill/>
          </a:ln>
          <a:effectLst/>
          <a:extLst/>
        </p:spPr>
        <p:txBody>
          <a:bodyPr wrap="none" lIns="34290" tIns="17145" rIns="34290" bIns="17145" anchor="ct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2580592205"/>
      </p:ext>
    </p:extLst>
  </p:cSld>
  <p:clrMapOvr>
    <a:masterClrMapping/>
  </p:clrMapOvr>
  <mc:AlternateContent xmlns:mc="http://schemas.openxmlformats.org/markup-compatibility/2006" xmlns:p14="http://schemas.microsoft.com/office/powerpoint/2010/main">
    <mc:Choice Requires="p14">
      <p:transition spd="slow" p14:dur="1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anim calcmode="lin" valueType="num">
                                      <p:cBhvr>
                                        <p:cTn id="31" dur="1000" fill="hold"/>
                                        <p:tgtEl>
                                          <p:spTgt spid="68"/>
                                        </p:tgtEl>
                                        <p:attrNameLst>
                                          <p:attrName>ppt_x</p:attrName>
                                        </p:attrNameLst>
                                      </p:cBhvr>
                                      <p:tavLst>
                                        <p:tav tm="0">
                                          <p:val>
                                            <p:strVal val="#ppt_x"/>
                                          </p:val>
                                        </p:tav>
                                        <p:tav tm="100000">
                                          <p:val>
                                            <p:strVal val="#ppt_x"/>
                                          </p:val>
                                        </p:tav>
                                      </p:tavLst>
                                    </p:anim>
                                    <p:anim calcmode="lin" valueType="num">
                                      <p:cBhvr>
                                        <p:cTn id="3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500" fill="hold"/>
                                        <p:tgtEl>
                                          <p:spTgt spid="70"/>
                                        </p:tgtEl>
                                        <p:attrNameLst>
                                          <p:attrName>ppt_x</p:attrName>
                                        </p:attrNameLst>
                                      </p:cBhvr>
                                      <p:tavLst>
                                        <p:tav tm="0">
                                          <p:val>
                                            <p:strVal val="#ppt_x"/>
                                          </p:val>
                                        </p:tav>
                                        <p:tav tm="100000">
                                          <p:val>
                                            <p:strVal val="#ppt_x"/>
                                          </p:val>
                                        </p:tav>
                                      </p:tavLst>
                                    </p:anim>
                                    <p:anim calcmode="lin" valueType="num">
                                      <p:cBhvr additive="base">
                                        <p:cTn id="38" dur="500" fill="hold"/>
                                        <p:tgtEl>
                                          <p:spTgt spid="7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1000"/>
                                        <p:tgtEl>
                                          <p:spTgt spid="71"/>
                                        </p:tgtEl>
                                      </p:cBhvr>
                                    </p:animEffect>
                                    <p:anim calcmode="lin" valueType="num">
                                      <p:cBhvr>
                                        <p:cTn id="65" dur="1000" fill="hold"/>
                                        <p:tgtEl>
                                          <p:spTgt spid="71"/>
                                        </p:tgtEl>
                                        <p:attrNameLst>
                                          <p:attrName>ppt_x</p:attrName>
                                        </p:attrNameLst>
                                      </p:cBhvr>
                                      <p:tavLst>
                                        <p:tav tm="0">
                                          <p:val>
                                            <p:strVal val="#ppt_x"/>
                                          </p:val>
                                        </p:tav>
                                        <p:tav tm="100000">
                                          <p:val>
                                            <p:strVal val="#ppt_x"/>
                                          </p:val>
                                        </p:tav>
                                      </p:tavLst>
                                    </p:anim>
                                    <p:anim calcmode="lin" valueType="num">
                                      <p:cBhvr>
                                        <p:cTn id="6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custDataLst>
              <p:tags r:id="rId1"/>
            </p:custDataLst>
          </p:nvPr>
        </p:nvGrpSpPr>
        <p:grpSpPr>
          <a:xfrm>
            <a:off x="2595255" y="171621"/>
            <a:ext cx="4736152" cy="844849"/>
            <a:chOff x="6361236" y="483017"/>
            <a:chExt cx="11655185" cy="2079087"/>
          </a:xfrm>
        </p:grpSpPr>
        <p:sp>
          <p:nvSpPr>
            <p:cNvPr id="28" name="TextBox 27"/>
            <p:cNvSpPr txBox="1"/>
            <p:nvPr/>
          </p:nvSpPr>
          <p:spPr>
            <a:xfrm>
              <a:off x="6466398" y="483017"/>
              <a:ext cx="11403718" cy="1446496"/>
            </a:xfrm>
            <a:prstGeom prst="rect">
              <a:avLst/>
            </a:prstGeom>
            <a:noFill/>
          </p:spPr>
          <p:txBody>
            <a:bodyPr wrap="none" lIns="37150" tIns="18575" rIns="37150" bIns="18575" rtlCol="0">
              <a:spAutoFit/>
            </a:bodyPr>
            <a:lstStyle/>
            <a:p>
              <a:pPr algn="ctr"/>
              <a:r>
                <a:rPr lang="fr-FR" sz="3576" b="1" dirty="0">
                  <a:solidFill>
                    <a:schemeClr val="tx2"/>
                  </a:solidFill>
                  <a:latin typeface="Century Gothic" panose="020B0502020202020204" pitchFamily="34" charset="0"/>
                  <a:cs typeface="Lato Regular"/>
                </a:rPr>
                <a:t>Principes et objectifs</a:t>
              </a:r>
            </a:p>
          </p:txBody>
        </p:sp>
        <p:sp>
          <p:nvSpPr>
            <p:cNvPr id="29" name="Rectangle 2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644">
                <a:solidFill>
                  <a:schemeClr val="accent2"/>
                </a:solidFill>
                <a:latin typeface="Open Sans Light"/>
              </a:endParaRPr>
            </a:p>
          </p:txBody>
        </p:sp>
        <p:sp>
          <p:nvSpPr>
            <p:cNvPr id="30" name="Subtitle 2"/>
            <p:cNvSpPr txBox="1">
              <a:spLocks/>
            </p:cNvSpPr>
            <p:nvPr/>
          </p:nvSpPr>
          <p:spPr>
            <a:xfrm>
              <a:off x="6361236" y="1634834"/>
              <a:ext cx="11655185" cy="839116"/>
            </a:xfrm>
            <a:prstGeom prst="rect">
              <a:avLst/>
            </a:prstGeom>
          </p:spPr>
          <p:txBody>
            <a:bodyPr vert="horz" lIns="88378" tIns="44189" rIns="88378"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du RGPD</a:t>
              </a:r>
              <a:endParaRPr lang="fr-FR" sz="1260" dirty="0">
                <a:solidFill>
                  <a:schemeClr val="accent1"/>
                </a:solidFill>
                <a:latin typeface="Century Gothic" panose="020B0502020202020204" pitchFamily="34" charset="0"/>
                <a:cs typeface="Lato Light"/>
              </a:endParaRPr>
            </a:p>
          </p:txBody>
        </p:sp>
      </p:grpSp>
      <p:sp>
        <p:nvSpPr>
          <p:cNvPr id="10" name="Oval 9"/>
          <p:cNvSpPr/>
          <p:nvPr>
            <p:custDataLst>
              <p:tags r:id="rId2"/>
            </p:custDataLst>
          </p:nvPr>
        </p:nvSpPr>
        <p:spPr>
          <a:xfrm>
            <a:off x="3410432" y="2448858"/>
            <a:ext cx="2721851" cy="945263"/>
          </a:xfrm>
          <a:prstGeom prst="ellipse">
            <a:avLst/>
          </a:prstGeom>
          <a:solidFill>
            <a:schemeClr val="bg1">
              <a:lumMod val="85000"/>
              <a:alpha val="40000"/>
            </a:schemeClr>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Down Arrow 10"/>
          <p:cNvSpPr/>
          <p:nvPr>
            <p:custDataLst>
              <p:tags r:id="rId3"/>
            </p:custDataLst>
          </p:nvPr>
        </p:nvSpPr>
        <p:spPr>
          <a:xfrm>
            <a:off x="4511832" y="4763486"/>
            <a:ext cx="527490" cy="337594"/>
          </a:xfrm>
          <a:prstGeom prst="downArrow">
            <a:avLst/>
          </a:prstGeom>
          <a:solidFill>
            <a:schemeClr val="bg1">
              <a:lumMod val="75000"/>
            </a:schemeClr>
          </a:solidFill>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3" name="Freeform 12"/>
          <p:cNvSpPr/>
          <p:nvPr>
            <p:custDataLst>
              <p:tags r:id="rId4"/>
            </p:custDataLst>
          </p:nvPr>
        </p:nvSpPr>
        <p:spPr>
          <a:xfrm>
            <a:off x="4400004" y="3467126"/>
            <a:ext cx="949483" cy="949483"/>
          </a:xfrm>
          <a:custGeom>
            <a:avLst/>
            <a:gdLst>
              <a:gd name="connsiteX0" fmla="*/ 0 w 1889235"/>
              <a:gd name="connsiteY0" fmla="*/ 944618 h 1889235"/>
              <a:gd name="connsiteX1" fmla="*/ 944618 w 1889235"/>
              <a:gd name="connsiteY1" fmla="*/ 0 h 1889235"/>
              <a:gd name="connsiteX2" fmla="*/ 1889236 w 1889235"/>
              <a:gd name="connsiteY2" fmla="*/ 944618 h 1889235"/>
              <a:gd name="connsiteX3" fmla="*/ 944618 w 1889235"/>
              <a:gd name="connsiteY3" fmla="*/ 1889236 h 1889235"/>
              <a:gd name="connsiteX4" fmla="*/ 0 w 1889235"/>
              <a:gd name="connsiteY4" fmla="*/ 944618 h 188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235" h="1889235">
                <a:moveTo>
                  <a:pt x="0" y="944618"/>
                </a:moveTo>
                <a:cubicBezTo>
                  <a:pt x="0" y="422920"/>
                  <a:pt x="422920" y="0"/>
                  <a:pt x="944618" y="0"/>
                </a:cubicBezTo>
                <a:cubicBezTo>
                  <a:pt x="1466316" y="0"/>
                  <a:pt x="1889236" y="422920"/>
                  <a:pt x="1889236" y="944618"/>
                </a:cubicBezTo>
                <a:cubicBezTo>
                  <a:pt x="1889236" y="1466316"/>
                  <a:pt x="1466316" y="1889236"/>
                  <a:pt x="944618" y="1889236"/>
                </a:cubicBezTo>
                <a:cubicBezTo>
                  <a:pt x="422920" y="1889236"/>
                  <a:pt x="0" y="1466316"/>
                  <a:pt x="0" y="944618"/>
                </a:cubicBez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586" tIns="133586" rIns="133586" bIns="133586" numCol="1" spcCol="1270" anchor="ctr" anchorCtr="0">
            <a:noAutofit/>
          </a:bodyPr>
          <a:lstStyle/>
          <a:p>
            <a:pPr algn="ctr" defTabSz="740644">
              <a:lnSpc>
                <a:spcPct val="90000"/>
              </a:lnSpc>
              <a:spcBef>
                <a:spcPct val="0"/>
              </a:spcBef>
              <a:spcAft>
                <a:spcPct val="35000"/>
              </a:spcAft>
            </a:pPr>
            <a:endParaRPr lang="fr-FR" sz="1666"/>
          </a:p>
        </p:txBody>
      </p:sp>
      <p:sp>
        <p:nvSpPr>
          <p:cNvPr id="15" name="Freeform 14"/>
          <p:cNvSpPr/>
          <p:nvPr>
            <p:custDataLst>
              <p:tags r:id="rId5"/>
            </p:custDataLst>
          </p:nvPr>
        </p:nvSpPr>
        <p:spPr>
          <a:xfrm>
            <a:off x="3720596" y="2754803"/>
            <a:ext cx="949483" cy="949483"/>
          </a:xfrm>
          <a:custGeom>
            <a:avLst/>
            <a:gdLst>
              <a:gd name="connsiteX0" fmla="*/ 0 w 1889235"/>
              <a:gd name="connsiteY0" fmla="*/ 944618 h 1889235"/>
              <a:gd name="connsiteX1" fmla="*/ 944618 w 1889235"/>
              <a:gd name="connsiteY1" fmla="*/ 0 h 1889235"/>
              <a:gd name="connsiteX2" fmla="*/ 1889236 w 1889235"/>
              <a:gd name="connsiteY2" fmla="*/ 944618 h 1889235"/>
              <a:gd name="connsiteX3" fmla="*/ 944618 w 1889235"/>
              <a:gd name="connsiteY3" fmla="*/ 1889236 h 1889235"/>
              <a:gd name="connsiteX4" fmla="*/ 0 w 1889235"/>
              <a:gd name="connsiteY4" fmla="*/ 944618 h 188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235" h="1889235">
                <a:moveTo>
                  <a:pt x="0" y="944618"/>
                </a:moveTo>
                <a:cubicBezTo>
                  <a:pt x="0" y="422920"/>
                  <a:pt x="422920" y="0"/>
                  <a:pt x="944618" y="0"/>
                </a:cubicBezTo>
                <a:cubicBezTo>
                  <a:pt x="1466316" y="0"/>
                  <a:pt x="1889236" y="422920"/>
                  <a:pt x="1889236" y="944618"/>
                </a:cubicBezTo>
                <a:cubicBezTo>
                  <a:pt x="1889236" y="1466316"/>
                  <a:pt x="1466316" y="1889236"/>
                  <a:pt x="944618" y="1889236"/>
                </a:cubicBezTo>
                <a:cubicBezTo>
                  <a:pt x="422920" y="1889236"/>
                  <a:pt x="0" y="1466316"/>
                  <a:pt x="0" y="944618"/>
                </a:cubicBez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586" tIns="133586" rIns="133586" bIns="133586" numCol="1" spcCol="1270" anchor="ctr" anchorCtr="0">
            <a:noAutofit/>
          </a:bodyPr>
          <a:lstStyle/>
          <a:p>
            <a:pPr algn="ctr" defTabSz="740644">
              <a:lnSpc>
                <a:spcPct val="90000"/>
              </a:lnSpc>
              <a:spcBef>
                <a:spcPct val="0"/>
              </a:spcBef>
              <a:spcAft>
                <a:spcPct val="35000"/>
              </a:spcAft>
            </a:pPr>
            <a:endParaRPr lang="fr-FR" sz="1666"/>
          </a:p>
        </p:txBody>
      </p:sp>
      <p:sp>
        <p:nvSpPr>
          <p:cNvPr id="16" name="Freeform 15"/>
          <p:cNvSpPr/>
          <p:nvPr>
            <p:custDataLst>
              <p:tags r:id="rId6"/>
            </p:custDataLst>
          </p:nvPr>
        </p:nvSpPr>
        <p:spPr>
          <a:xfrm>
            <a:off x="4691178" y="2525239"/>
            <a:ext cx="949483" cy="949483"/>
          </a:xfrm>
          <a:custGeom>
            <a:avLst/>
            <a:gdLst>
              <a:gd name="connsiteX0" fmla="*/ 0 w 1889235"/>
              <a:gd name="connsiteY0" fmla="*/ 944618 h 1889235"/>
              <a:gd name="connsiteX1" fmla="*/ 944618 w 1889235"/>
              <a:gd name="connsiteY1" fmla="*/ 0 h 1889235"/>
              <a:gd name="connsiteX2" fmla="*/ 1889236 w 1889235"/>
              <a:gd name="connsiteY2" fmla="*/ 944618 h 1889235"/>
              <a:gd name="connsiteX3" fmla="*/ 944618 w 1889235"/>
              <a:gd name="connsiteY3" fmla="*/ 1889236 h 1889235"/>
              <a:gd name="connsiteX4" fmla="*/ 0 w 1889235"/>
              <a:gd name="connsiteY4" fmla="*/ 944618 h 188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235" h="1889235">
                <a:moveTo>
                  <a:pt x="0" y="944618"/>
                </a:moveTo>
                <a:cubicBezTo>
                  <a:pt x="0" y="422920"/>
                  <a:pt x="422920" y="0"/>
                  <a:pt x="944618" y="0"/>
                </a:cubicBezTo>
                <a:cubicBezTo>
                  <a:pt x="1466316" y="0"/>
                  <a:pt x="1889236" y="422920"/>
                  <a:pt x="1889236" y="944618"/>
                </a:cubicBezTo>
                <a:cubicBezTo>
                  <a:pt x="1889236" y="1466316"/>
                  <a:pt x="1466316" y="1889236"/>
                  <a:pt x="944618" y="1889236"/>
                </a:cubicBezTo>
                <a:cubicBezTo>
                  <a:pt x="422920" y="1889236"/>
                  <a:pt x="0" y="1466316"/>
                  <a:pt x="0" y="944618"/>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586" tIns="133586" rIns="133586" bIns="133586" numCol="1" spcCol="1270" anchor="ctr" anchorCtr="0">
            <a:noAutofit/>
          </a:bodyPr>
          <a:lstStyle/>
          <a:p>
            <a:pPr algn="ctr" defTabSz="740644">
              <a:lnSpc>
                <a:spcPct val="90000"/>
              </a:lnSpc>
              <a:spcBef>
                <a:spcPct val="0"/>
              </a:spcBef>
              <a:spcAft>
                <a:spcPct val="35000"/>
              </a:spcAft>
            </a:pPr>
            <a:endParaRPr lang="fr-FR" sz="1666"/>
          </a:p>
        </p:txBody>
      </p:sp>
      <p:sp>
        <p:nvSpPr>
          <p:cNvPr id="14" name="Round Same Side Corner Rectangle 13"/>
          <p:cNvSpPr/>
          <p:nvPr>
            <p:custDataLst>
              <p:tags r:id="rId7"/>
            </p:custDataLst>
          </p:nvPr>
        </p:nvSpPr>
        <p:spPr>
          <a:xfrm rot="5400000">
            <a:off x="8195450" y="1152446"/>
            <a:ext cx="302544" cy="1549574"/>
          </a:xfrm>
          <a:prstGeom prst="round2Same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17" name="Round Same Side Corner Rectangle 16"/>
          <p:cNvSpPr/>
          <p:nvPr>
            <p:custDataLst>
              <p:tags r:id="rId8"/>
            </p:custDataLst>
          </p:nvPr>
        </p:nvSpPr>
        <p:spPr>
          <a:xfrm rot="5400000">
            <a:off x="8188539" y="2188326"/>
            <a:ext cx="302544" cy="154957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18" name="Round Same Side Corner Rectangle 17"/>
          <p:cNvSpPr/>
          <p:nvPr>
            <p:custDataLst>
              <p:tags r:id="rId9"/>
            </p:custDataLst>
          </p:nvPr>
        </p:nvSpPr>
        <p:spPr>
          <a:xfrm rot="5400000">
            <a:off x="8195450" y="3173463"/>
            <a:ext cx="302544" cy="154957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19" name="Round Same Side Corner Rectangle 18"/>
          <p:cNvSpPr/>
          <p:nvPr>
            <p:custDataLst>
              <p:tags r:id="rId10"/>
            </p:custDataLst>
          </p:nvPr>
        </p:nvSpPr>
        <p:spPr>
          <a:xfrm rot="16200000">
            <a:off x="7172312" y="1673564"/>
            <a:ext cx="302544" cy="508027"/>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20" name="Round Same Side Corner Rectangle 19"/>
          <p:cNvSpPr/>
          <p:nvPr>
            <p:custDataLst>
              <p:tags r:id="rId11"/>
            </p:custDataLst>
          </p:nvPr>
        </p:nvSpPr>
        <p:spPr>
          <a:xfrm rot="16200000">
            <a:off x="7165336" y="2713794"/>
            <a:ext cx="302544" cy="508027"/>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21" name="Round Same Side Corner Rectangle 20"/>
          <p:cNvSpPr/>
          <p:nvPr>
            <p:custDataLst>
              <p:tags r:id="rId12"/>
            </p:custDataLst>
          </p:nvPr>
        </p:nvSpPr>
        <p:spPr>
          <a:xfrm rot="16200000">
            <a:off x="7168793" y="3692544"/>
            <a:ext cx="302544" cy="508027"/>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cxnSp>
        <p:nvCxnSpPr>
          <p:cNvPr id="22" name="Straight Connector 21"/>
          <p:cNvCxnSpPr/>
          <p:nvPr>
            <p:custDataLst>
              <p:tags r:id="rId13"/>
            </p:custDataLst>
          </p:nvPr>
        </p:nvCxnSpPr>
        <p:spPr>
          <a:xfrm flipH="1">
            <a:off x="6366242" y="2066646"/>
            <a:ext cx="642142" cy="63160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4"/>
            </p:custDataLst>
          </p:nvPr>
        </p:nvCxnSpPr>
        <p:spPr>
          <a:xfrm flipH="1" flipV="1">
            <a:off x="6391296" y="2962384"/>
            <a:ext cx="603976" cy="624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5"/>
            </p:custDataLst>
          </p:nvPr>
        </p:nvCxnSpPr>
        <p:spPr>
          <a:xfrm flipH="1" flipV="1">
            <a:off x="6371728" y="3236217"/>
            <a:ext cx="623541" cy="61315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Freeform 9"/>
          <p:cNvSpPr>
            <a:spLocks noChangeArrowheads="1"/>
          </p:cNvSpPr>
          <p:nvPr>
            <p:custDataLst>
              <p:tags r:id="rId16"/>
            </p:custDataLst>
          </p:nvPr>
        </p:nvSpPr>
        <p:spPr bwMode="auto">
          <a:xfrm>
            <a:off x="7186433" y="1817237"/>
            <a:ext cx="207907" cy="207905"/>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a:extLst/>
        </p:spPr>
        <p:txBody>
          <a:bodyPr wrap="none" anchor="ctr"/>
          <a:lstStyle/>
          <a:p>
            <a:endParaRPr lang="fr-FR" sz="644">
              <a:latin typeface="Lato Light"/>
            </a:endParaRPr>
          </a:p>
        </p:txBody>
      </p:sp>
      <p:sp>
        <p:nvSpPr>
          <p:cNvPr id="31" name="Freeform 116"/>
          <p:cNvSpPr>
            <a:spLocks noChangeArrowheads="1"/>
          </p:cNvSpPr>
          <p:nvPr>
            <p:custDataLst>
              <p:tags r:id="rId17"/>
            </p:custDataLst>
          </p:nvPr>
        </p:nvSpPr>
        <p:spPr bwMode="auto">
          <a:xfrm>
            <a:off x="7186433" y="2844041"/>
            <a:ext cx="216480" cy="22505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anchor="ctr"/>
          <a:lstStyle/>
          <a:p>
            <a:endParaRPr lang="fr-FR" sz="644">
              <a:latin typeface="Lato Light"/>
            </a:endParaRPr>
          </a:p>
        </p:txBody>
      </p:sp>
      <p:sp>
        <p:nvSpPr>
          <p:cNvPr id="33" name="TextBox 32"/>
          <p:cNvSpPr txBox="1"/>
          <p:nvPr>
            <p:custDataLst>
              <p:tags r:id="rId18"/>
            </p:custDataLst>
          </p:nvPr>
        </p:nvSpPr>
        <p:spPr>
          <a:xfrm>
            <a:off x="6968108" y="2103205"/>
            <a:ext cx="2227811" cy="530794"/>
          </a:xfrm>
          <a:prstGeom prst="rect">
            <a:avLst/>
          </a:prstGeom>
          <a:noFill/>
        </p:spPr>
        <p:txBody>
          <a:bodyPr wrap="square" lIns="89162" tIns="44581" rIns="89162" bIns="44581" rtlCol="0">
            <a:spAutoFit/>
          </a:bodyPr>
          <a:lstStyle/>
          <a:p>
            <a:pPr algn="r">
              <a:lnSpc>
                <a:spcPct val="110000"/>
              </a:lnSpc>
            </a:pPr>
            <a:r>
              <a:rPr lang="fr-FR" sz="894" dirty="0">
                <a:latin typeface="Century Gothic" panose="020B0502020202020204" pitchFamily="34" charset="0"/>
                <a:cs typeface="Lato Light"/>
              </a:rPr>
              <a:t>Exigence de collecte des données de manière loyale et transparente </a:t>
            </a:r>
          </a:p>
          <a:p>
            <a:pPr algn="r">
              <a:lnSpc>
                <a:spcPct val="110000"/>
              </a:lnSpc>
            </a:pPr>
            <a:r>
              <a:rPr lang="fr-FR" sz="894" dirty="0">
                <a:latin typeface="Century Gothic" panose="020B0502020202020204" pitchFamily="34" charset="0"/>
                <a:cs typeface="Lato Light"/>
              </a:rPr>
              <a:t>(renforcement du consentement).</a:t>
            </a:r>
          </a:p>
        </p:txBody>
      </p:sp>
      <p:sp>
        <p:nvSpPr>
          <p:cNvPr id="34" name="TextBox 33"/>
          <p:cNvSpPr txBox="1"/>
          <p:nvPr>
            <p:custDataLst>
              <p:tags r:id="rId19"/>
            </p:custDataLst>
          </p:nvPr>
        </p:nvSpPr>
        <p:spPr>
          <a:xfrm>
            <a:off x="6968108" y="3137380"/>
            <a:ext cx="2227811" cy="228019"/>
          </a:xfrm>
          <a:prstGeom prst="rect">
            <a:avLst/>
          </a:prstGeom>
          <a:noFill/>
        </p:spPr>
        <p:txBody>
          <a:bodyPr wrap="square" lIns="89162" tIns="44581" rIns="89162" bIns="44581" rtlCol="0">
            <a:spAutoFit/>
          </a:bodyPr>
          <a:lstStyle/>
          <a:p>
            <a:pPr algn="r">
              <a:lnSpc>
                <a:spcPct val="110000"/>
              </a:lnSpc>
            </a:pPr>
            <a:r>
              <a:rPr lang="fr-FR" sz="894" dirty="0">
                <a:latin typeface="Century Gothic" panose="020B0502020202020204" pitchFamily="34" charset="0"/>
                <a:cs typeface="Lato Light"/>
              </a:rPr>
              <a:t>Légitime, explicite et spécifique.</a:t>
            </a:r>
          </a:p>
        </p:txBody>
      </p:sp>
      <p:sp>
        <p:nvSpPr>
          <p:cNvPr id="36" name="TextBox 35"/>
          <p:cNvSpPr txBox="1"/>
          <p:nvPr>
            <p:custDataLst>
              <p:tags r:id="rId20"/>
            </p:custDataLst>
          </p:nvPr>
        </p:nvSpPr>
        <p:spPr>
          <a:xfrm>
            <a:off x="6968108" y="4129220"/>
            <a:ext cx="2227811" cy="379407"/>
          </a:xfrm>
          <a:prstGeom prst="rect">
            <a:avLst/>
          </a:prstGeom>
          <a:noFill/>
        </p:spPr>
        <p:txBody>
          <a:bodyPr wrap="square" lIns="89162" tIns="44581" rIns="89162" bIns="44581" rtlCol="0">
            <a:spAutoFit/>
          </a:bodyPr>
          <a:lstStyle/>
          <a:p>
            <a:pPr algn="r">
              <a:lnSpc>
                <a:spcPct val="110000"/>
              </a:lnSpc>
            </a:pPr>
            <a:r>
              <a:rPr lang="fr-FR" sz="894" dirty="0">
                <a:latin typeface="Century Gothic" panose="020B0502020202020204" pitchFamily="34" charset="0"/>
                <a:cs typeface="Lato Light"/>
              </a:rPr>
              <a:t>Les données doivent être conservées pour une durée limitée et définie.</a:t>
            </a:r>
          </a:p>
        </p:txBody>
      </p:sp>
      <p:sp>
        <p:nvSpPr>
          <p:cNvPr id="37" name="Rectangle 36"/>
          <p:cNvSpPr/>
          <p:nvPr>
            <p:custDataLst>
              <p:tags r:id="rId21"/>
            </p:custDataLst>
          </p:nvPr>
        </p:nvSpPr>
        <p:spPr>
          <a:xfrm>
            <a:off x="7729323" y="1794736"/>
            <a:ext cx="1220415" cy="259310"/>
          </a:xfrm>
          <a:prstGeom prst="rect">
            <a:avLst/>
          </a:prstGeom>
        </p:spPr>
        <p:txBody>
          <a:bodyPr wrap="none" lIns="89162" tIns="44581" rIns="89162" bIns="44581">
            <a:spAutoFit/>
          </a:bodyPr>
          <a:lstStyle/>
          <a:p>
            <a:pPr algn="ctr"/>
            <a:r>
              <a:rPr lang="fr-FR" sz="1100" dirty="0">
                <a:solidFill>
                  <a:schemeClr val="bg1"/>
                </a:solidFill>
                <a:latin typeface="Century Gothic" panose="020B0502020202020204" pitchFamily="34" charset="0"/>
                <a:ea typeface="Open Sans Light" panose="020B0306030504020204" pitchFamily="34" charset="0"/>
                <a:cs typeface="Lato Regular"/>
              </a:rPr>
              <a:t>Collecte loyale</a:t>
            </a:r>
          </a:p>
        </p:txBody>
      </p:sp>
      <p:sp>
        <p:nvSpPr>
          <p:cNvPr id="38" name="Rectangle 37"/>
          <p:cNvSpPr/>
          <p:nvPr>
            <p:custDataLst>
              <p:tags r:id="rId22"/>
            </p:custDataLst>
          </p:nvPr>
        </p:nvSpPr>
        <p:spPr>
          <a:xfrm>
            <a:off x="7511360" y="2835740"/>
            <a:ext cx="1629180" cy="259310"/>
          </a:xfrm>
          <a:prstGeom prst="rect">
            <a:avLst/>
          </a:prstGeom>
        </p:spPr>
        <p:txBody>
          <a:bodyPr wrap="none" lIns="89162" tIns="44581" rIns="89162" bIns="44581">
            <a:spAutoFit/>
          </a:bodyPr>
          <a:lstStyle/>
          <a:p>
            <a:pPr algn="ctr"/>
            <a:r>
              <a:rPr lang="fr-FR" sz="1100" dirty="0">
                <a:solidFill>
                  <a:schemeClr val="bg1"/>
                </a:solidFill>
                <a:latin typeface="Century Gothic" panose="020B0502020202020204" pitchFamily="34" charset="0"/>
                <a:ea typeface="Open Sans Light" panose="020B0306030504020204" pitchFamily="34" charset="0"/>
                <a:cs typeface="Lato Regular"/>
              </a:rPr>
              <a:t>Finalité du traitement</a:t>
            </a:r>
          </a:p>
        </p:txBody>
      </p:sp>
      <p:sp>
        <p:nvSpPr>
          <p:cNvPr id="39" name="Rectangle 38"/>
          <p:cNvSpPr/>
          <p:nvPr>
            <p:custDataLst>
              <p:tags r:id="rId23"/>
            </p:custDataLst>
          </p:nvPr>
        </p:nvSpPr>
        <p:spPr>
          <a:xfrm>
            <a:off x="7543658" y="3814103"/>
            <a:ext cx="1582694" cy="259310"/>
          </a:xfrm>
          <a:prstGeom prst="rect">
            <a:avLst/>
          </a:prstGeom>
        </p:spPr>
        <p:txBody>
          <a:bodyPr wrap="none" lIns="89162" tIns="44581" rIns="89162" bIns="44581">
            <a:spAutoFit/>
          </a:bodyPr>
          <a:lstStyle/>
          <a:p>
            <a:pPr algn="ctr"/>
            <a:r>
              <a:rPr lang="fr-FR" sz="1100" dirty="0">
                <a:solidFill>
                  <a:schemeClr val="bg1"/>
                </a:solidFill>
                <a:latin typeface="Century Gothic" panose="020B0502020202020204" pitchFamily="34" charset="0"/>
                <a:ea typeface="Open Sans Light" panose="020B0306030504020204" pitchFamily="34" charset="0"/>
                <a:cs typeface="Lato Regular"/>
              </a:rPr>
              <a:t>Conservation limitée</a:t>
            </a:r>
          </a:p>
        </p:txBody>
      </p:sp>
      <p:sp>
        <p:nvSpPr>
          <p:cNvPr id="45" name="Freeform 9"/>
          <p:cNvSpPr>
            <a:spLocks noChangeArrowheads="1"/>
          </p:cNvSpPr>
          <p:nvPr>
            <p:custDataLst>
              <p:tags r:id="rId24"/>
            </p:custDataLst>
          </p:nvPr>
        </p:nvSpPr>
        <p:spPr bwMode="auto">
          <a:xfrm>
            <a:off x="4010641" y="3019585"/>
            <a:ext cx="374192" cy="374189"/>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a:extLst/>
        </p:spPr>
        <p:txBody>
          <a:bodyPr wrap="none" anchor="ctr"/>
          <a:lstStyle/>
          <a:p>
            <a:endParaRPr lang="fr-FR" sz="644">
              <a:latin typeface="Lato Light"/>
            </a:endParaRPr>
          </a:p>
        </p:txBody>
      </p:sp>
      <p:sp>
        <p:nvSpPr>
          <p:cNvPr id="46" name="Freeform 102"/>
          <p:cNvSpPr>
            <a:spLocks noChangeArrowheads="1"/>
          </p:cNvSpPr>
          <p:nvPr>
            <p:custDataLst>
              <p:tags r:id="rId25"/>
            </p:custDataLst>
          </p:nvPr>
        </p:nvSpPr>
        <p:spPr bwMode="auto">
          <a:xfrm>
            <a:off x="4949130" y="2784645"/>
            <a:ext cx="435914" cy="38962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fr-FR" sz="644">
              <a:latin typeface="Lato Light"/>
            </a:endParaRPr>
          </a:p>
        </p:txBody>
      </p:sp>
      <p:sp>
        <p:nvSpPr>
          <p:cNvPr id="48" name="Freeform 116"/>
          <p:cNvSpPr>
            <a:spLocks noChangeArrowheads="1"/>
          </p:cNvSpPr>
          <p:nvPr>
            <p:custDataLst>
              <p:tags r:id="rId26"/>
            </p:custDataLst>
          </p:nvPr>
        </p:nvSpPr>
        <p:spPr bwMode="auto">
          <a:xfrm>
            <a:off x="4673072" y="3715116"/>
            <a:ext cx="389622" cy="40505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anchor="ctr"/>
          <a:lstStyle/>
          <a:p>
            <a:endParaRPr lang="fr-FR" sz="644">
              <a:latin typeface="Lato Light"/>
            </a:endParaRPr>
          </a:p>
        </p:txBody>
      </p:sp>
      <p:sp>
        <p:nvSpPr>
          <p:cNvPr id="32" name="Shape 31"/>
          <p:cNvSpPr/>
          <p:nvPr>
            <p:custDataLst>
              <p:tags r:id="rId27"/>
            </p:custDataLst>
          </p:nvPr>
        </p:nvSpPr>
        <p:spPr>
          <a:xfrm>
            <a:off x="3298604" y="2332810"/>
            <a:ext cx="2953946" cy="2363157"/>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4" name="Round Same Side Corner Rectangle 13">
            <a:extLst>
              <a:ext uri="{FF2B5EF4-FFF2-40B4-BE49-F238E27FC236}">
                <a16:creationId xmlns="" xmlns:a16="http://schemas.microsoft.com/office/drawing/2014/main" id="{0E007743-EFC8-4576-8CCA-2C40CB4C50D5}"/>
              </a:ext>
            </a:extLst>
          </p:cNvPr>
          <p:cNvSpPr/>
          <p:nvPr>
            <p:custDataLst>
              <p:tags r:id="rId28"/>
            </p:custDataLst>
          </p:nvPr>
        </p:nvSpPr>
        <p:spPr>
          <a:xfrm rot="5400000">
            <a:off x="1586646" y="984962"/>
            <a:ext cx="290685" cy="187199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47" name="Round Same Side Corner Rectangle 18">
            <a:extLst>
              <a:ext uri="{FF2B5EF4-FFF2-40B4-BE49-F238E27FC236}">
                <a16:creationId xmlns="" xmlns:a16="http://schemas.microsoft.com/office/drawing/2014/main" id="{3E31F305-1AE8-4A8F-A1C9-9B2FEC205A44}"/>
              </a:ext>
            </a:extLst>
          </p:cNvPr>
          <p:cNvSpPr/>
          <p:nvPr>
            <p:custDataLst>
              <p:tags r:id="rId29"/>
            </p:custDataLst>
          </p:nvPr>
        </p:nvSpPr>
        <p:spPr>
          <a:xfrm rot="16200000">
            <a:off x="396369" y="1664830"/>
            <a:ext cx="302544" cy="508027"/>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50" name="TextBox 32">
            <a:extLst>
              <a:ext uri="{FF2B5EF4-FFF2-40B4-BE49-F238E27FC236}">
                <a16:creationId xmlns="" xmlns:a16="http://schemas.microsoft.com/office/drawing/2014/main" id="{CCB0BA5A-54D4-4C5D-88F9-18D54843A080}"/>
              </a:ext>
            </a:extLst>
          </p:cNvPr>
          <p:cNvSpPr txBox="1"/>
          <p:nvPr>
            <p:custDataLst>
              <p:tags r:id="rId30"/>
            </p:custDataLst>
          </p:nvPr>
        </p:nvSpPr>
        <p:spPr>
          <a:xfrm>
            <a:off x="192165" y="2102860"/>
            <a:ext cx="2432450" cy="531820"/>
          </a:xfrm>
          <a:prstGeom prst="rect">
            <a:avLst/>
          </a:prstGeom>
          <a:noFill/>
        </p:spPr>
        <p:txBody>
          <a:bodyPr wrap="square" lIns="89162" tIns="44581" rIns="89162" bIns="44581" rtlCol="0">
            <a:spAutoFit/>
          </a:bodyPr>
          <a:lstStyle/>
          <a:p>
            <a:pPr algn="r">
              <a:lnSpc>
                <a:spcPct val="110000"/>
              </a:lnSpc>
            </a:pPr>
            <a:r>
              <a:rPr lang="fr-FR" sz="894" dirty="0">
                <a:latin typeface="Century Gothic" panose="020B0502020202020204" pitchFamily="34" charset="0"/>
                <a:cs typeface="Lato Light"/>
              </a:rPr>
              <a:t>La quantité de données détenues est adaptée aux finalités pour lesquelles elle est traitée.</a:t>
            </a:r>
          </a:p>
        </p:txBody>
      </p:sp>
      <p:sp>
        <p:nvSpPr>
          <p:cNvPr id="51" name="Rectangle 50">
            <a:extLst>
              <a:ext uri="{FF2B5EF4-FFF2-40B4-BE49-F238E27FC236}">
                <a16:creationId xmlns="" xmlns:a16="http://schemas.microsoft.com/office/drawing/2014/main" id="{BDA0EFA7-A508-46C9-9149-C5A6BC54C533}"/>
              </a:ext>
            </a:extLst>
          </p:cNvPr>
          <p:cNvSpPr/>
          <p:nvPr>
            <p:custDataLst>
              <p:tags r:id="rId31"/>
            </p:custDataLst>
          </p:nvPr>
        </p:nvSpPr>
        <p:spPr>
          <a:xfrm>
            <a:off x="741359" y="1794391"/>
            <a:ext cx="1912912" cy="259310"/>
          </a:xfrm>
          <a:prstGeom prst="rect">
            <a:avLst/>
          </a:prstGeom>
        </p:spPr>
        <p:txBody>
          <a:bodyPr wrap="none" lIns="89162" tIns="44581" rIns="89162" bIns="44581">
            <a:spAutoFit/>
          </a:bodyPr>
          <a:lstStyle/>
          <a:p>
            <a:pPr algn="ctr"/>
            <a:r>
              <a:rPr lang="fr-FR" sz="1100" dirty="0">
                <a:solidFill>
                  <a:schemeClr val="bg1"/>
                </a:solidFill>
                <a:latin typeface="Century Gothic" panose="020B0502020202020204" pitchFamily="34" charset="0"/>
                <a:ea typeface="Open Sans Light" panose="020B0306030504020204" pitchFamily="34" charset="0"/>
                <a:cs typeface="Lato Regular"/>
              </a:rPr>
              <a:t>Pertinence de la collecte</a:t>
            </a:r>
          </a:p>
        </p:txBody>
      </p:sp>
      <p:cxnSp>
        <p:nvCxnSpPr>
          <p:cNvPr id="52" name="Straight Connector 21">
            <a:extLst>
              <a:ext uri="{FF2B5EF4-FFF2-40B4-BE49-F238E27FC236}">
                <a16:creationId xmlns="" xmlns:a16="http://schemas.microsoft.com/office/drawing/2014/main" id="{73FC1A4B-2CE5-45DF-A4F8-6E422114D22C}"/>
              </a:ext>
            </a:extLst>
          </p:cNvPr>
          <p:cNvCxnSpPr>
            <a:cxnSpLocks/>
          </p:cNvCxnSpPr>
          <p:nvPr>
            <p:custDataLst>
              <p:tags r:id="rId32"/>
            </p:custDataLst>
          </p:nvPr>
        </p:nvCxnSpPr>
        <p:spPr>
          <a:xfrm rot="15360000" flipH="1">
            <a:off x="2757238" y="1949486"/>
            <a:ext cx="642142" cy="63160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3" name="Round Same Side Corner Rectangle 16">
            <a:extLst>
              <a:ext uri="{FF2B5EF4-FFF2-40B4-BE49-F238E27FC236}">
                <a16:creationId xmlns="" xmlns:a16="http://schemas.microsoft.com/office/drawing/2014/main" id="{41C0F954-151D-48BD-A737-996066DEF140}"/>
              </a:ext>
            </a:extLst>
          </p:cNvPr>
          <p:cNvSpPr/>
          <p:nvPr>
            <p:custDataLst>
              <p:tags r:id="rId33"/>
            </p:custDataLst>
          </p:nvPr>
        </p:nvSpPr>
        <p:spPr>
          <a:xfrm rot="5400000">
            <a:off x="1418475" y="3175420"/>
            <a:ext cx="302544" cy="154957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54" name="Round Same Side Corner Rectangle 19">
            <a:extLst>
              <a:ext uri="{FF2B5EF4-FFF2-40B4-BE49-F238E27FC236}">
                <a16:creationId xmlns="" xmlns:a16="http://schemas.microsoft.com/office/drawing/2014/main" id="{0E2ACC50-4876-4AC6-95A6-2D799E7A90F5}"/>
              </a:ext>
            </a:extLst>
          </p:cNvPr>
          <p:cNvSpPr/>
          <p:nvPr>
            <p:custDataLst>
              <p:tags r:id="rId34"/>
            </p:custDataLst>
          </p:nvPr>
        </p:nvSpPr>
        <p:spPr>
          <a:xfrm rot="16200000">
            <a:off x="395272" y="3700888"/>
            <a:ext cx="302544" cy="508027"/>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56" name="TextBox 33">
            <a:extLst>
              <a:ext uri="{FF2B5EF4-FFF2-40B4-BE49-F238E27FC236}">
                <a16:creationId xmlns="" xmlns:a16="http://schemas.microsoft.com/office/drawing/2014/main" id="{A06FDDE0-B3E1-4720-B3DB-5B4AB3478BA0}"/>
              </a:ext>
            </a:extLst>
          </p:cNvPr>
          <p:cNvSpPr txBox="1"/>
          <p:nvPr>
            <p:custDataLst>
              <p:tags r:id="rId35"/>
            </p:custDataLst>
          </p:nvPr>
        </p:nvSpPr>
        <p:spPr>
          <a:xfrm>
            <a:off x="198044" y="4124474"/>
            <a:ext cx="2227811" cy="379407"/>
          </a:xfrm>
          <a:prstGeom prst="rect">
            <a:avLst/>
          </a:prstGeom>
          <a:noFill/>
        </p:spPr>
        <p:txBody>
          <a:bodyPr wrap="square" lIns="89162" tIns="44581" rIns="89162" bIns="44581" rtlCol="0">
            <a:spAutoFit/>
          </a:bodyPr>
          <a:lstStyle/>
          <a:p>
            <a:pPr algn="r">
              <a:lnSpc>
                <a:spcPct val="110000"/>
              </a:lnSpc>
            </a:pPr>
            <a:r>
              <a:rPr lang="fr-FR" sz="894" dirty="0">
                <a:latin typeface="Century Gothic" panose="020B0502020202020204" pitchFamily="34" charset="0"/>
                <a:cs typeface="Lato Light"/>
              </a:rPr>
              <a:t>Gestion des flux internes et externes au sein ou hors Union Européenne.</a:t>
            </a:r>
          </a:p>
        </p:txBody>
      </p:sp>
      <p:sp>
        <p:nvSpPr>
          <p:cNvPr id="57" name="Rectangle 56">
            <a:extLst>
              <a:ext uri="{FF2B5EF4-FFF2-40B4-BE49-F238E27FC236}">
                <a16:creationId xmlns="" xmlns:a16="http://schemas.microsoft.com/office/drawing/2014/main" id="{3F80DEC6-D73C-42F6-90DE-C6042EB7A1EB}"/>
              </a:ext>
            </a:extLst>
          </p:cNvPr>
          <p:cNvSpPr/>
          <p:nvPr>
            <p:custDataLst>
              <p:tags r:id="rId36"/>
            </p:custDataLst>
          </p:nvPr>
        </p:nvSpPr>
        <p:spPr>
          <a:xfrm>
            <a:off x="930451" y="3822834"/>
            <a:ext cx="1250871" cy="259310"/>
          </a:xfrm>
          <a:prstGeom prst="rect">
            <a:avLst/>
          </a:prstGeom>
        </p:spPr>
        <p:txBody>
          <a:bodyPr wrap="none" lIns="89162" tIns="44581" rIns="89162" bIns="44581">
            <a:spAutoFit/>
          </a:bodyPr>
          <a:lstStyle/>
          <a:p>
            <a:pPr algn="ctr"/>
            <a:r>
              <a:rPr lang="fr-FR" sz="1100" dirty="0">
                <a:solidFill>
                  <a:schemeClr val="bg1"/>
                </a:solidFill>
                <a:latin typeface="Century Gothic" panose="020B0502020202020204" pitchFamily="34" charset="0"/>
                <a:ea typeface="Open Sans Light" panose="020B0306030504020204" pitchFamily="34" charset="0"/>
                <a:cs typeface="Lato Regular"/>
              </a:rPr>
              <a:t>Gestion des flux</a:t>
            </a:r>
          </a:p>
        </p:txBody>
      </p:sp>
      <p:cxnSp>
        <p:nvCxnSpPr>
          <p:cNvPr id="58" name="Straight Connector 22">
            <a:extLst>
              <a:ext uri="{FF2B5EF4-FFF2-40B4-BE49-F238E27FC236}">
                <a16:creationId xmlns="" xmlns:a16="http://schemas.microsoft.com/office/drawing/2014/main" id="{7E951D49-861E-4011-BE53-1B06BC9D3040}"/>
              </a:ext>
            </a:extLst>
          </p:cNvPr>
          <p:cNvCxnSpPr>
            <a:cxnSpLocks/>
          </p:cNvCxnSpPr>
          <p:nvPr>
            <p:custDataLst>
              <p:tags r:id="rId37"/>
            </p:custDataLst>
          </p:nvPr>
        </p:nvCxnSpPr>
        <p:spPr>
          <a:xfrm rot="10800000" flipH="1" flipV="1">
            <a:off x="2574361" y="2939551"/>
            <a:ext cx="603976" cy="624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Round Same Side Corner Rectangle 17">
            <a:extLst>
              <a:ext uri="{FF2B5EF4-FFF2-40B4-BE49-F238E27FC236}">
                <a16:creationId xmlns="" xmlns:a16="http://schemas.microsoft.com/office/drawing/2014/main" id="{9D4D1A51-9A50-494E-A778-9BF2687644B2}"/>
              </a:ext>
            </a:extLst>
          </p:cNvPr>
          <p:cNvSpPr/>
          <p:nvPr>
            <p:custDataLst>
              <p:tags r:id="rId38"/>
            </p:custDataLst>
          </p:nvPr>
        </p:nvSpPr>
        <p:spPr>
          <a:xfrm rot="5400000">
            <a:off x="1421742" y="2189497"/>
            <a:ext cx="302544" cy="1549574"/>
          </a:xfrm>
          <a:prstGeom prst="round2SameRect">
            <a:avLst>
              <a:gd name="adj1" fmla="val 50000"/>
              <a:gd name="adj2" fmla="val 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60" name="Round Same Side Corner Rectangle 20">
            <a:extLst>
              <a:ext uri="{FF2B5EF4-FFF2-40B4-BE49-F238E27FC236}">
                <a16:creationId xmlns="" xmlns:a16="http://schemas.microsoft.com/office/drawing/2014/main" id="{7CE1D78A-C8AF-4A6F-AEC4-FEA29D76D8B7}"/>
              </a:ext>
            </a:extLst>
          </p:cNvPr>
          <p:cNvSpPr/>
          <p:nvPr>
            <p:custDataLst>
              <p:tags r:id="rId39"/>
            </p:custDataLst>
          </p:nvPr>
        </p:nvSpPr>
        <p:spPr>
          <a:xfrm rot="16200000">
            <a:off x="395085" y="2708578"/>
            <a:ext cx="302544" cy="508027"/>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62" tIns="44581" rIns="89162" bIns="44581" rtlCol="0" anchor="ctr"/>
          <a:lstStyle/>
          <a:p>
            <a:pPr algn="ctr"/>
            <a:endParaRPr lang="fr-FR" sz="644">
              <a:latin typeface="Lato Light"/>
            </a:endParaRPr>
          </a:p>
        </p:txBody>
      </p:sp>
      <p:sp>
        <p:nvSpPr>
          <p:cNvPr id="62" name="TextBox 35">
            <a:extLst>
              <a:ext uri="{FF2B5EF4-FFF2-40B4-BE49-F238E27FC236}">
                <a16:creationId xmlns="" xmlns:a16="http://schemas.microsoft.com/office/drawing/2014/main" id="{93B5E5DA-BFD5-43CC-9095-9AEB808D4C21}"/>
              </a:ext>
            </a:extLst>
          </p:cNvPr>
          <p:cNvSpPr txBox="1"/>
          <p:nvPr>
            <p:custDataLst>
              <p:tags r:id="rId40"/>
            </p:custDataLst>
          </p:nvPr>
        </p:nvSpPr>
        <p:spPr>
          <a:xfrm>
            <a:off x="194400" y="3145254"/>
            <a:ext cx="2227811" cy="379407"/>
          </a:xfrm>
          <a:prstGeom prst="rect">
            <a:avLst/>
          </a:prstGeom>
          <a:noFill/>
        </p:spPr>
        <p:txBody>
          <a:bodyPr wrap="square" lIns="89162" tIns="44581" rIns="89162" bIns="44581" rtlCol="0">
            <a:spAutoFit/>
          </a:bodyPr>
          <a:lstStyle/>
          <a:p>
            <a:pPr algn="r">
              <a:lnSpc>
                <a:spcPct val="110000"/>
              </a:lnSpc>
            </a:pPr>
            <a:r>
              <a:rPr lang="fr-FR" sz="894" dirty="0">
                <a:latin typeface="Century Gothic" panose="020B0502020202020204" pitchFamily="34" charset="0"/>
                <a:cs typeface="Lato Light"/>
              </a:rPr>
              <a:t>Cartographie de l’ensemble des données à caractère personnel.</a:t>
            </a:r>
          </a:p>
        </p:txBody>
      </p:sp>
      <p:sp>
        <p:nvSpPr>
          <p:cNvPr id="63" name="Rectangle 62">
            <a:extLst>
              <a:ext uri="{FF2B5EF4-FFF2-40B4-BE49-F238E27FC236}">
                <a16:creationId xmlns="" xmlns:a16="http://schemas.microsoft.com/office/drawing/2014/main" id="{1F8D355C-87FE-4468-A1BE-6E99CB1E090E}"/>
              </a:ext>
            </a:extLst>
          </p:cNvPr>
          <p:cNvSpPr/>
          <p:nvPr>
            <p:custDataLst>
              <p:tags r:id="rId41"/>
            </p:custDataLst>
          </p:nvPr>
        </p:nvSpPr>
        <p:spPr>
          <a:xfrm>
            <a:off x="1006397" y="2830137"/>
            <a:ext cx="1109807" cy="259310"/>
          </a:xfrm>
          <a:prstGeom prst="rect">
            <a:avLst/>
          </a:prstGeom>
        </p:spPr>
        <p:txBody>
          <a:bodyPr wrap="none" lIns="89162" tIns="44581" rIns="89162" bIns="44581">
            <a:spAutoFit/>
          </a:bodyPr>
          <a:lstStyle/>
          <a:p>
            <a:pPr algn="ctr"/>
            <a:r>
              <a:rPr lang="fr-FR" sz="1100" dirty="0">
                <a:solidFill>
                  <a:schemeClr val="bg1"/>
                </a:solidFill>
                <a:latin typeface="Century Gothic" panose="020B0502020202020204" pitchFamily="34" charset="0"/>
                <a:ea typeface="Open Sans Light" panose="020B0306030504020204" pitchFamily="34" charset="0"/>
                <a:cs typeface="Lato Regular"/>
              </a:rPr>
              <a:t>Cartographie</a:t>
            </a:r>
          </a:p>
        </p:txBody>
      </p:sp>
      <p:sp>
        <p:nvSpPr>
          <p:cNvPr id="64" name="TextBox 236">
            <a:extLst>
              <a:ext uri="{FF2B5EF4-FFF2-40B4-BE49-F238E27FC236}">
                <a16:creationId xmlns="" xmlns:a16="http://schemas.microsoft.com/office/drawing/2014/main" id="{694E4BB0-A7D3-4DFC-8D8A-AAEBBA6CB7BC}"/>
              </a:ext>
            </a:extLst>
          </p:cNvPr>
          <p:cNvSpPr txBox="1"/>
          <p:nvPr>
            <p:custDataLst>
              <p:tags r:id="rId42"/>
            </p:custDataLst>
          </p:nvPr>
        </p:nvSpPr>
        <p:spPr>
          <a:xfrm>
            <a:off x="1125622" y="1093959"/>
            <a:ext cx="7769123" cy="382802"/>
          </a:xfrm>
          <a:prstGeom prst="rect">
            <a:avLst/>
          </a:prstGeom>
          <a:noFill/>
        </p:spPr>
        <p:txBody>
          <a:bodyPr wrap="none" lIns="74299" tIns="37150" rIns="74299" bIns="37150" rtlCol="0">
            <a:spAutoFit/>
          </a:bodyPr>
          <a:lstStyle/>
          <a:p>
            <a:r>
              <a:rPr lang="fr-FR" sz="2000" b="1" dirty="0">
                <a:latin typeface="Century Gothic" panose="020B0502020202020204" pitchFamily="34" charset="0"/>
              </a:rPr>
              <a:t>6 grands principes qui permettent de viser </a:t>
            </a:r>
            <a:r>
              <a:rPr lang="fr-FR" sz="2000" b="1" dirty="0">
                <a:solidFill>
                  <a:schemeClr val="accent4">
                    <a:lumMod val="75000"/>
                  </a:schemeClr>
                </a:solidFill>
                <a:latin typeface="Century Gothic" panose="020B0502020202020204" pitchFamily="34" charset="0"/>
              </a:rPr>
              <a:t>2 objectifs majeurs</a:t>
            </a:r>
            <a:endParaRPr lang="id-ID" sz="2000" b="1" dirty="0">
              <a:solidFill>
                <a:schemeClr val="accent4">
                  <a:lumMod val="75000"/>
                </a:schemeClr>
              </a:solidFill>
              <a:latin typeface="Century Gothic" panose="020B0502020202020204" pitchFamily="34" charset="0"/>
            </a:endParaRPr>
          </a:p>
        </p:txBody>
      </p:sp>
      <p:cxnSp>
        <p:nvCxnSpPr>
          <p:cNvPr id="65" name="Straight Connector 23">
            <a:extLst>
              <a:ext uri="{FF2B5EF4-FFF2-40B4-BE49-F238E27FC236}">
                <a16:creationId xmlns="" xmlns:a16="http://schemas.microsoft.com/office/drawing/2014/main" id="{A66020F4-BF7D-4EA4-9040-A7081C8AFAEC}"/>
              </a:ext>
            </a:extLst>
          </p:cNvPr>
          <p:cNvCxnSpPr>
            <a:cxnSpLocks/>
          </p:cNvCxnSpPr>
          <p:nvPr>
            <p:custDataLst>
              <p:tags r:id="rId43"/>
            </p:custDataLst>
          </p:nvPr>
        </p:nvCxnSpPr>
        <p:spPr>
          <a:xfrm rot="5460000" flipH="1" flipV="1">
            <a:off x="2639105" y="3287728"/>
            <a:ext cx="623541" cy="61315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Rounded Rectangle 23">
            <a:extLst>
              <a:ext uri="{FF2B5EF4-FFF2-40B4-BE49-F238E27FC236}">
                <a16:creationId xmlns="" xmlns:a16="http://schemas.microsoft.com/office/drawing/2014/main" id="{792FF5BA-ED00-40DE-B70A-C22BE922699C}"/>
              </a:ext>
            </a:extLst>
          </p:cNvPr>
          <p:cNvSpPr/>
          <p:nvPr>
            <p:custDataLst>
              <p:tags r:id="rId44"/>
            </p:custDataLst>
          </p:nvPr>
        </p:nvSpPr>
        <p:spPr>
          <a:xfrm>
            <a:off x="2624615" y="5222912"/>
            <a:ext cx="4268707" cy="476071"/>
          </a:xfrm>
          <a:prstGeom prst="roundRect">
            <a:avLst>
              <a:gd name="adj" fmla="val 5000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fr-FR" sz="1600" b="1" dirty="0">
                <a:latin typeface="Century Gothic" panose="020B0502020202020204" pitchFamily="34" charset="0"/>
                <a:ea typeface="Lato Regular" panose="020F0502020204030203" pitchFamily="34" charset="0"/>
                <a:cs typeface="Lato Regular" panose="020F0502020204030203" pitchFamily="34" charset="0"/>
              </a:rPr>
              <a:t>Sécurisation des données collectées </a:t>
            </a:r>
            <a:endParaRPr lang="en-US" sz="1600" b="1" dirty="0">
              <a:solidFill>
                <a:schemeClr val="bg1"/>
              </a:solidFill>
              <a:latin typeface="Century Gothic" panose="020B0502020202020204" pitchFamily="34" charset="0"/>
              <a:ea typeface="Lato Regular" panose="020F0502020204030203" pitchFamily="34" charset="0"/>
              <a:cs typeface="Lato Regular" panose="020F0502020204030203" pitchFamily="34" charset="0"/>
            </a:endParaRPr>
          </a:p>
        </p:txBody>
      </p:sp>
      <p:sp>
        <p:nvSpPr>
          <p:cNvPr id="67" name="Rounded Rectangle 23">
            <a:extLst>
              <a:ext uri="{FF2B5EF4-FFF2-40B4-BE49-F238E27FC236}">
                <a16:creationId xmlns="" xmlns:a16="http://schemas.microsoft.com/office/drawing/2014/main" id="{3871A03C-CBF9-4D17-9755-6B03C53A3845}"/>
              </a:ext>
            </a:extLst>
          </p:cNvPr>
          <p:cNvSpPr/>
          <p:nvPr>
            <p:custDataLst>
              <p:tags r:id="rId45"/>
            </p:custDataLst>
          </p:nvPr>
        </p:nvSpPr>
        <p:spPr>
          <a:xfrm>
            <a:off x="2624614" y="5888451"/>
            <a:ext cx="4268707" cy="476071"/>
          </a:xfrm>
          <a:prstGeom prst="roundRect">
            <a:avLst>
              <a:gd name="adj" fmla="val 5000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wrap="square" lIns="111472" rIns="111472" rtlCol="0" anchor="ctr">
            <a:spAutoFit/>
          </a:bodyPr>
          <a:lstStyle/>
          <a:p>
            <a:pPr algn="ctr"/>
            <a:r>
              <a:rPr lang="fr-FR" sz="1600" b="1" dirty="0">
                <a:latin typeface="Century Gothic" panose="020B0502020202020204" pitchFamily="34" charset="0"/>
                <a:ea typeface="Lato Regular" panose="020F0502020204030203" pitchFamily="34" charset="0"/>
                <a:cs typeface="Lato Regular" panose="020F0502020204030203" pitchFamily="34" charset="0"/>
              </a:rPr>
              <a:t>Droits des individus sur leurs données</a:t>
            </a:r>
            <a:endParaRPr lang="en-US" sz="1600" b="1" dirty="0">
              <a:solidFill>
                <a:schemeClr val="bg1"/>
              </a:solidFill>
              <a:latin typeface="Century Gothic" panose="020B0502020202020204" pitchFamily="34" charset="0"/>
              <a:ea typeface="Lato Regular" panose="020F0502020204030203" pitchFamily="34" charset="0"/>
              <a:cs typeface="Lato Regular" panose="020F0502020204030203" pitchFamily="34" charset="0"/>
            </a:endParaRPr>
          </a:p>
        </p:txBody>
      </p:sp>
      <p:pic>
        <p:nvPicPr>
          <p:cNvPr id="3" name="Graphique 2">
            <a:extLst>
              <a:ext uri="{FF2B5EF4-FFF2-40B4-BE49-F238E27FC236}">
                <a16:creationId xmlns="" xmlns:a16="http://schemas.microsoft.com/office/drawing/2014/main" id="{EB9CB5B7-B428-4AFB-9E3A-EA920BA3E5CC}"/>
              </a:ext>
            </a:extLst>
          </p:cNvPr>
          <p:cNvPicPr>
            <a:picLocks noChangeAspect="1"/>
          </p:cNvPicPr>
          <p:nvPr>
            <p:custDataLst>
              <p:tags r:id="rId46"/>
            </p:custDataLst>
          </p:nvPr>
        </p:nvPicPr>
        <p:blipFill>
          <a:blip r:embed="rId51" cstate="print">
            <a:extLst>
              <a:ext uri="{28A0092B-C50C-407E-A947-70E740481C1C}">
                <a14:useLocalDpi xmlns:a14="http://schemas.microsoft.com/office/drawing/2010/main" val="0"/>
              </a:ext>
              <a:ext uri="{96DAC541-7B7A-43D3-8B79-37D633B846F1}">
                <asvg:svgBlip xmlns="" xmlns:asvg="http://schemas.microsoft.com/office/drawing/2016/SVG/main" r:embed="rId52"/>
              </a:ext>
            </a:extLst>
          </a:blip>
          <a:stretch>
            <a:fillRect/>
          </a:stretch>
        </p:blipFill>
        <p:spPr>
          <a:xfrm>
            <a:off x="7223470" y="3811681"/>
            <a:ext cx="272696" cy="272696"/>
          </a:xfrm>
          <a:prstGeom prst="rect">
            <a:avLst/>
          </a:prstGeom>
        </p:spPr>
      </p:pic>
      <p:pic>
        <p:nvPicPr>
          <p:cNvPr id="5" name="Graphique 4">
            <a:extLst>
              <a:ext uri="{FF2B5EF4-FFF2-40B4-BE49-F238E27FC236}">
                <a16:creationId xmlns="" xmlns:a16="http://schemas.microsoft.com/office/drawing/2014/main" id="{D3D68446-531B-4AEA-8134-A700738B4323}"/>
              </a:ext>
            </a:extLst>
          </p:cNvPr>
          <p:cNvPicPr>
            <a:picLocks noChangeAspect="1"/>
          </p:cNvPicPr>
          <p:nvPr>
            <p:custDataLst>
              <p:tags r:id="rId47"/>
            </p:custDataLst>
          </p:nvPr>
        </p:nvPicPr>
        <p:blipFill>
          <a:blip r:embed="rId53" cstate="print">
            <a:extLst>
              <a:ext uri="{28A0092B-C50C-407E-A947-70E740481C1C}">
                <a14:useLocalDpi xmlns:a14="http://schemas.microsoft.com/office/drawing/2010/main" val="0"/>
              </a:ext>
              <a:ext uri="{96DAC541-7B7A-43D3-8B79-37D633B846F1}">
                <asvg:svgBlip xmlns="" xmlns:asvg="http://schemas.microsoft.com/office/drawing/2016/SVG/main" r:embed="rId54"/>
              </a:ext>
            </a:extLst>
          </a:blip>
          <a:stretch>
            <a:fillRect/>
          </a:stretch>
        </p:blipFill>
        <p:spPr>
          <a:xfrm>
            <a:off x="448523" y="2844041"/>
            <a:ext cx="237100" cy="237100"/>
          </a:xfrm>
          <a:prstGeom prst="rect">
            <a:avLst/>
          </a:prstGeom>
        </p:spPr>
      </p:pic>
      <p:pic>
        <p:nvPicPr>
          <p:cNvPr id="7" name="Graphique 6">
            <a:extLst>
              <a:ext uri="{FF2B5EF4-FFF2-40B4-BE49-F238E27FC236}">
                <a16:creationId xmlns="" xmlns:a16="http://schemas.microsoft.com/office/drawing/2014/main" id="{7888F4C1-688F-437D-B9A8-C43862DCFB1A}"/>
              </a:ext>
            </a:extLst>
          </p:cNvPr>
          <p:cNvPicPr>
            <a:picLocks noChangeAspect="1"/>
          </p:cNvPicPr>
          <p:nvPr>
            <p:custDataLst>
              <p:tags r:id="rId48"/>
            </p:custDataLst>
          </p:nvPr>
        </p:nvPicPr>
        <p:blipFill>
          <a:blip r:embed="rId55"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tretch>
            <a:fillRect/>
          </a:stretch>
        </p:blipFill>
        <p:spPr>
          <a:xfrm>
            <a:off x="405048" y="3843728"/>
            <a:ext cx="248023" cy="248023"/>
          </a:xfrm>
          <a:prstGeom prst="rect">
            <a:avLst/>
          </a:prstGeom>
        </p:spPr>
      </p:pic>
      <p:pic>
        <p:nvPicPr>
          <p:cNvPr id="9" name="Graphique 8">
            <a:extLst>
              <a:ext uri="{FF2B5EF4-FFF2-40B4-BE49-F238E27FC236}">
                <a16:creationId xmlns="" xmlns:a16="http://schemas.microsoft.com/office/drawing/2014/main" id="{3A49FA6E-2FD5-4114-8C84-EFAF4FF6769C}"/>
              </a:ext>
            </a:extLst>
          </p:cNvPr>
          <p:cNvPicPr>
            <a:picLocks noChangeAspect="1"/>
          </p:cNvPicPr>
          <p:nvPr>
            <p:custDataLst>
              <p:tags r:id="rId49"/>
            </p:custDataLst>
          </p:nvPr>
        </p:nvPicPr>
        <p:blipFill>
          <a:blip r:embed="rId57" cstate="print">
            <a:extLst>
              <a:ext uri="{28A0092B-C50C-407E-A947-70E740481C1C}">
                <a14:useLocalDpi xmlns:a14="http://schemas.microsoft.com/office/drawing/2010/main" val="0"/>
              </a:ext>
              <a:ext uri="{96DAC541-7B7A-43D3-8B79-37D633B846F1}">
                <asvg:svgBlip xmlns="" xmlns:asvg="http://schemas.microsoft.com/office/drawing/2016/SVG/main" r:embed="rId58"/>
              </a:ext>
            </a:extLst>
          </a:blip>
          <a:stretch>
            <a:fillRect/>
          </a:stretch>
        </p:blipFill>
        <p:spPr>
          <a:xfrm>
            <a:off x="435670" y="1791471"/>
            <a:ext cx="271523" cy="271523"/>
          </a:xfrm>
          <a:prstGeom prst="rect">
            <a:avLst/>
          </a:prstGeom>
        </p:spPr>
      </p:pic>
    </p:spTree>
    <p:extLst>
      <p:ext uri="{BB962C8B-B14F-4D97-AF65-F5344CB8AC3E}">
        <p14:creationId xmlns:p14="http://schemas.microsoft.com/office/powerpoint/2010/main" val="1614264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500"/>
                            </p:stCondLst>
                            <p:childTnLst>
                              <p:par>
                                <p:cTn id="72" presetID="2" presetClass="entr" presetSubtype="4"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500" fill="hold"/>
                                        <p:tgtEl>
                                          <p:spTgt spid="38"/>
                                        </p:tgtEl>
                                        <p:attrNameLst>
                                          <p:attrName>ppt_x</p:attrName>
                                        </p:attrNameLst>
                                      </p:cBhvr>
                                      <p:tavLst>
                                        <p:tav tm="0">
                                          <p:val>
                                            <p:strVal val="#ppt_x"/>
                                          </p:val>
                                        </p:tav>
                                        <p:tav tm="100000">
                                          <p:val>
                                            <p:strVal val="#ppt_x"/>
                                          </p:val>
                                        </p:tav>
                                      </p:tavLst>
                                    </p:anim>
                                    <p:anim calcmode="lin" valueType="num">
                                      <p:cBhvr additive="base">
                                        <p:cTn id="9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par>
                          <p:cTn id="97" fill="hold">
                            <p:stCondLst>
                              <p:cond delay="500"/>
                            </p:stCondLst>
                            <p:childTnLst>
                              <p:par>
                                <p:cTn id="98" presetID="2" presetClass="entr" presetSubtype="4"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500" fill="hold"/>
                                        <p:tgtEl>
                                          <p:spTgt spid="18"/>
                                        </p:tgtEl>
                                        <p:attrNameLst>
                                          <p:attrName>ppt_x</p:attrName>
                                        </p:attrNameLst>
                                      </p:cBhvr>
                                      <p:tavLst>
                                        <p:tav tm="0">
                                          <p:val>
                                            <p:strVal val="#ppt_x"/>
                                          </p:val>
                                        </p:tav>
                                        <p:tav tm="100000">
                                          <p:val>
                                            <p:strVal val="#ppt_x"/>
                                          </p:val>
                                        </p:tav>
                                      </p:tavLst>
                                    </p:anim>
                                    <p:anim calcmode="lin" valueType="num">
                                      <p:cBhvr additive="base">
                                        <p:cTn id="101" dur="500" fill="hold"/>
                                        <p:tgtEl>
                                          <p:spTgt spid="1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fill="hold"/>
                                        <p:tgtEl>
                                          <p:spTgt spid="21"/>
                                        </p:tgtEl>
                                        <p:attrNameLst>
                                          <p:attrName>ppt_x</p:attrName>
                                        </p:attrNameLst>
                                      </p:cBhvr>
                                      <p:tavLst>
                                        <p:tav tm="0">
                                          <p:val>
                                            <p:strVal val="#ppt_x"/>
                                          </p:val>
                                        </p:tav>
                                        <p:tav tm="100000">
                                          <p:val>
                                            <p:strVal val="#ppt_x"/>
                                          </p:val>
                                        </p:tav>
                                      </p:tavLst>
                                    </p:anim>
                                    <p:anim calcmode="lin" valueType="num">
                                      <p:cBhvr additive="base">
                                        <p:cTn id="105" dur="500" fill="hold"/>
                                        <p:tgtEl>
                                          <p:spTgt spid="21"/>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500" fill="hold"/>
                                        <p:tgtEl>
                                          <p:spTgt spid="36"/>
                                        </p:tgtEl>
                                        <p:attrNameLst>
                                          <p:attrName>ppt_x</p:attrName>
                                        </p:attrNameLst>
                                      </p:cBhvr>
                                      <p:tavLst>
                                        <p:tav tm="0">
                                          <p:val>
                                            <p:strVal val="#ppt_x"/>
                                          </p:val>
                                        </p:tav>
                                        <p:tav tm="100000">
                                          <p:val>
                                            <p:strVal val="#ppt_x"/>
                                          </p:val>
                                        </p:tav>
                                      </p:tavLst>
                                    </p:anim>
                                    <p:anim calcmode="lin" valueType="num">
                                      <p:cBhvr additive="base">
                                        <p:cTn id="109" dur="500" fill="hold"/>
                                        <p:tgtEl>
                                          <p:spTgt spid="3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additive="base">
                                        <p:cTn id="112" dur="500" fill="hold"/>
                                        <p:tgtEl>
                                          <p:spTgt spid="39"/>
                                        </p:tgtEl>
                                        <p:attrNameLst>
                                          <p:attrName>ppt_x</p:attrName>
                                        </p:attrNameLst>
                                      </p:cBhvr>
                                      <p:tavLst>
                                        <p:tav tm="0">
                                          <p:val>
                                            <p:strVal val="#ppt_x"/>
                                          </p:val>
                                        </p:tav>
                                        <p:tav tm="100000">
                                          <p:val>
                                            <p:strVal val="#ppt_x"/>
                                          </p:val>
                                        </p:tav>
                                      </p:tavLst>
                                    </p:anim>
                                    <p:anim calcmode="lin" valueType="num">
                                      <p:cBhvr additive="base">
                                        <p:cTn id="113" dur="500" fill="hold"/>
                                        <p:tgtEl>
                                          <p:spTgt spid="39"/>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3"/>
                                        </p:tgtEl>
                                        <p:attrNameLst>
                                          <p:attrName>style.visibility</p:attrName>
                                        </p:attrNameLst>
                                      </p:cBhvr>
                                      <p:to>
                                        <p:strVal val="visible"/>
                                      </p:to>
                                    </p:set>
                                    <p:anim calcmode="lin" valueType="num">
                                      <p:cBhvr additive="base">
                                        <p:cTn id="116" dur="500" fill="hold"/>
                                        <p:tgtEl>
                                          <p:spTgt spid="3"/>
                                        </p:tgtEl>
                                        <p:attrNameLst>
                                          <p:attrName>ppt_x</p:attrName>
                                        </p:attrNameLst>
                                      </p:cBhvr>
                                      <p:tavLst>
                                        <p:tav tm="0">
                                          <p:val>
                                            <p:strVal val="#ppt_x"/>
                                          </p:val>
                                        </p:tav>
                                        <p:tav tm="100000">
                                          <p:val>
                                            <p:strVal val="#ppt_x"/>
                                          </p:val>
                                        </p:tav>
                                      </p:tavLst>
                                    </p:anim>
                                    <p:anim calcmode="lin" valueType="num">
                                      <p:cBhvr additive="base">
                                        <p:cTn id="1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500"/>
                                        <p:tgtEl>
                                          <p:spTgt spid="52"/>
                                        </p:tgtEl>
                                      </p:cBhvr>
                                    </p:animEffect>
                                  </p:childTnLst>
                                </p:cTn>
                              </p:par>
                            </p:childTnLst>
                          </p:cTn>
                        </p:par>
                        <p:par>
                          <p:cTn id="123" fill="hold">
                            <p:stCondLst>
                              <p:cond delay="500"/>
                            </p:stCondLst>
                            <p:childTnLst>
                              <p:par>
                                <p:cTn id="124" presetID="2" presetClass="entr" presetSubtype="4" fill="hold" grpId="0" nodeType="afterEffect">
                                  <p:stCondLst>
                                    <p:cond delay="0"/>
                                  </p:stCondLst>
                                  <p:childTnLst>
                                    <p:set>
                                      <p:cBhvr>
                                        <p:cTn id="125" dur="1" fill="hold">
                                          <p:stCondLst>
                                            <p:cond delay="0"/>
                                          </p:stCondLst>
                                        </p:cTn>
                                        <p:tgtEl>
                                          <p:spTgt spid="44"/>
                                        </p:tgtEl>
                                        <p:attrNameLst>
                                          <p:attrName>style.visibility</p:attrName>
                                        </p:attrNameLst>
                                      </p:cBhvr>
                                      <p:to>
                                        <p:strVal val="visible"/>
                                      </p:to>
                                    </p:set>
                                    <p:anim calcmode="lin" valueType="num">
                                      <p:cBhvr additive="base">
                                        <p:cTn id="126" dur="500" fill="hold"/>
                                        <p:tgtEl>
                                          <p:spTgt spid="44"/>
                                        </p:tgtEl>
                                        <p:attrNameLst>
                                          <p:attrName>ppt_x</p:attrName>
                                        </p:attrNameLst>
                                      </p:cBhvr>
                                      <p:tavLst>
                                        <p:tav tm="0">
                                          <p:val>
                                            <p:strVal val="#ppt_x"/>
                                          </p:val>
                                        </p:tav>
                                        <p:tav tm="100000">
                                          <p:val>
                                            <p:strVal val="#ppt_x"/>
                                          </p:val>
                                        </p:tav>
                                      </p:tavLst>
                                    </p:anim>
                                    <p:anim calcmode="lin" valueType="num">
                                      <p:cBhvr additive="base">
                                        <p:cTn id="127" dur="500" fill="hold"/>
                                        <p:tgtEl>
                                          <p:spTgt spid="44"/>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0"/>
                                        </p:tgtEl>
                                        <p:attrNameLst>
                                          <p:attrName>style.visibility</p:attrName>
                                        </p:attrNameLst>
                                      </p:cBhvr>
                                      <p:to>
                                        <p:strVal val="visible"/>
                                      </p:to>
                                    </p:set>
                                    <p:anim calcmode="lin" valueType="num">
                                      <p:cBhvr additive="base">
                                        <p:cTn id="134" dur="500" fill="hold"/>
                                        <p:tgtEl>
                                          <p:spTgt spid="50"/>
                                        </p:tgtEl>
                                        <p:attrNameLst>
                                          <p:attrName>ppt_x</p:attrName>
                                        </p:attrNameLst>
                                      </p:cBhvr>
                                      <p:tavLst>
                                        <p:tav tm="0">
                                          <p:val>
                                            <p:strVal val="#ppt_x"/>
                                          </p:val>
                                        </p:tav>
                                        <p:tav tm="100000">
                                          <p:val>
                                            <p:strVal val="#ppt_x"/>
                                          </p:val>
                                        </p:tav>
                                      </p:tavLst>
                                    </p:anim>
                                    <p:anim calcmode="lin" valueType="num">
                                      <p:cBhvr additive="base">
                                        <p:cTn id="135" dur="500" fill="hold"/>
                                        <p:tgtEl>
                                          <p:spTgt spid="50"/>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 calcmode="lin" valueType="num">
                                      <p:cBhvr additive="base">
                                        <p:cTn id="138" dur="500" fill="hold"/>
                                        <p:tgtEl>
                                          <p:spTgt spid="51"/>
                                        </p:tgtEl>
                                        <p:attrNameLst>
                                          <p:attrName>ppt_x</p:attrName>
                                        </p:attrNameLst>
                                      </p:cBhvr>
                                      <p:tavLst>
                                        <p:tav tm="0">
                                          <p:val>
                                            <p:strVal val="#ppt_x"/>
                                          </p:val>
                                        </p:tav>
                                        <p:tav tm="100000">
                                          <p:val>
                                            <p:strVal val="#ppt_x"/>
                                          </p:val>
                                        </p:tav>
                                      </p:tavLst>
                                    </p:anim>
                                    <p:anim calcmode="lin" valueType="num">
                                      <p:cBhvr additive="base">
                                        <p:cTn id="139" dur="500" fill="hold"/>
                                        <p:tgtEl>
                                          <p:spTgt spid="51"/>
                                        </p:tgtEl>
                                        <p:attrNameLst>
                                          <p:attrName>ppt_y</p:attrName>
                                        </p:attrNameLst>
                                      </p:cBhvr>
                                      <p:tavLst>
                                        <p:tav tm="0">
                                          <p:val>
                                            <p:strVal val="1+#ppt_h/2"/>
                                          </p:val>
                                        </p:tav>
                                        <p:tav tm="100000">
                                          <p:val>
                                            <p:strVal val="#ppt_y"/>
                                          </p:val>
                                        </p:tav>
                                      </p:tavLst>
                                    </p:anim>
                                  </p:childTnLst>
                                </p:cTn>
                              </p:par>
                              <p:par>
                                <p:cTn id="140" presetID="2" presetClass="entr" presetSubtype="4" fill="hold" nodeType="withEffect">
                                  <p:stCondLst>
                                    <p:cond delay="0"/>
                                  </p:stCondLst>
                                  <p:childTnLst>
                                    <p:set>
                                      <p:cBhvr>
                                        <p:cTn id="141" dur="1" fill="hold">
                                          <p:stCondLst>
                                            <p:cond delay="0"/>
                                          </p:stCondLst>
                                        </p:cTn>
                                        <p:tgtEl>
                                          <p:spTgt spid="9"/>
                                        </p:tgtEl>
                                        <p:attrNameLst>
                                          <p:attrName>style.visibility</p:attrName>
                                        </p:attrNameLst>
                                      </p:cBhvr>
                                      <p:to>
                                        <p:strVal val="visible"/>
                                      </p:to>
                                    </p:set>
                                    <p:anim calcmode="lin" valueType="num">
                                      <p:cBhvr additive="base">
                                        <p:cTn id="142" dur="500" fill="hold"/>
                                        <p:tgtEl>
                                          <p:spTgt spid="9"/>
                                        </p:tgtEl>
                                        <p:attrNameLst>
                                          <p:attrName>ppt_x</p:attrName>
                                        </p:attrNameLst>
                                      </p:cBhvr>
                                      <p:tavLst>
                                        <p:tav tm="0">
                                          <p:val>
                                            <p:strVal val="#ppt_x"/>
                                          </p:val>
                                        </p:tav>
                                        <p:tav tm="100000">
                                          <p:val>
                                            <p:strVal val="#ppt_x"/>
                                          </p:val>
                                        </p:tav>
                                      </p:tavLst>
                                    </p:anim>
                                    <p:anim calcmode="lin" valueType="num">
                                      <p:cBhvr additive="base">
                                        <p:cTn id="1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fade">
                                      <p:cBhvr>
                                        <p:cTn id="148" dur="500"/>
                                        <p:tgtEl>
                                          <p:spTgt spid="58"/>
                                        </p:tgtEl>
                                      </p:cBhvr>
                                    </p:animEffect>
                                  </p:childTnLst>
                                </p:cTn>
                              </p:par>
                            </p:childTnLst>
                          </p:cTn>
                        </p:par>
                        <p:par>
                          <p:cTn id="149" fill="hold">
                            <p:stCondLst>
                              <p:cond delay="500"/>
                            </p:stCondLst>
                            <p:childTnLst>
                              <p:par>
                                <p:cTn id="150" presetID="2" presetClass="entr" presetSubtype="4" fill="hold" grpId="0" nodeType="after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additive="base">
                                        <p:cTn id="152" dur="500" fill="hold"/>
                                        <p:tgtEl>
                                          <p:spTgt spid="59"/>
                                        </p:tgtEl>
                                        <p:attrNameLst>
                                          <p:attrName>ppt_x</p:attrName>
                                        </p:attrNameLst>
                                      </p:cBhvr>
                                      <p:tavLst>
                                        <p:tav tm="0">
                                          <p:val>
                                            <p:strVal val="#ppt_x"/>
                                          </p:val>
                                        </p:tav>
                                        <p:tav tm="100000">
                                          <p:val>
                                            <p:strVal val="#ppt_x"/>
                                          </p:val>
                                        </p:tav>
                                      </p:tavLst>
                                    </p:anim>
                                    <p:anim calcmode="lin" valueType="num">
                                      <p:cBhvr additive="base">
                                        <p:cTn id="153" dur="500" fill="hold"/>
                                        <p:tgtEl>
                                          <p:spTgt spid="59"/>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 calcmode="lin" valueType="num">
                                      <p:cBhvr additive="base">
                                        <p:cTn id="156" dur="500" fill="hold"/>
                                        <p:tgtEl>
                                          <p:spTgt spid="60"/>
                                        </p:tgtEl>
                                        <p:attrNameLst>
                                          <p:attrName>ppt_x</p:attrName>
                                        </p:attrNameLst>
                                      </p:cBhvr>
                                      <p:tavLst>
                                        <p:tav tm="0">
                                          <p:val>
                                            <p:strVal val="#ppt_x"/>
                                          </p:val>
                                        </p:tav>
                                        <p:tav tm="100000">
                                          <p:val>
                                            <p:strVal val="#ppt_x"/>
                                          </p:val>
                                        </p:tav>
                                      </p:tavLst>
                                    </p:anim>
                                    <p:anim calcmode="lin" valueType="num">
                                      <p:cBhvr additive="base">
                                        <p:cTn id="157" dur="500" fill="hold"/>
                                        <p:tgtEl>
                                          <p:spTgt spid="60"/>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62"/>
                                        </p:tgtEl>
                                        <p:attrNameLst>
                                          <p:attrName>style.visibility</p:attrName>
                                        </p:attrNameLst>
                                      </p:cBhvr>
                                      <p:to>
                                        <p:strVal val="visible"/>
                                      </p:to>
                                    </p:set>
                                    <p:anim calcmode="lin" valueType="num">
                                      <p:cBhvr additive="base">
                                        <p:cTn id="160" dur="500" fill="hold"/>
                                        <p:tgtEl>
                                          <p:spTgt spid="62"/>
                                        </p:tgtEl>
                                        <p:attrNameLst>
                                          <p:attrName>ppt_x</p:attrName>
                                        </p:attrNameLst>
                                      </p:cBhvr>
                                      <p:tavLst>
                                        <p:tav tm="0">
                                          <p:val>
                                            <p:strVal val="#ppt_x"/>
                                          </p:val>
                                        </p:tav>
                                        <p:tav tm="100000">
                                          <p:val>
                                            <p:strVal val="#ppt_x"/>
                                          </p:val>
                                        </p:tav>
                                      </p:tavLst>
                                    </p:anim>
                                    <p:anim calcmode="lin" valueType="num">
                                      <p:cBhvr additive="base">
                                        <p:cTn id="161" dur="500" fill="hold"/>
                                        <p:tgtEl>
                                          <p:spTgt spid="62"/>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63"/>
                                        </p:tgtEl>
                                        <p:attrNameLst>
                                          <p:attrName>style.visibility</p:attrName>
                                        </p:attrNameLst>
                                      </p:cBhvr>
                                      <p:to>
                                        <p:strVal val="visible"/>
                                      </p:to>
                                    </p:set>
                                    <p:anim calcmode="lin" valueType="num">
                                      <p:cBhvr additive="base">
                                        <p:cTn id="164" dur="500" fill="hold"/>
                                        <p:tgtEl>
                                          <p:spTgt spid="63"/>
                                        </p:tgtEl>
                                        <p:attrNameLst>
                                          <p:attrName>ppt_x</p:attrName>
                                        </p:attrNameLst>
                                      </p:cBhvr>
                                      <p:tavLst>
                                        <p:tav tm="0">
                                          <p:val>
                                            <p:strVal val="#ppt_x"/>
                                          </p:val>
                                        </p:tav>
                                        <p:tav tm="100000">
                                          <p:val>
                                            <p:strVal val="#ppt_x"/>
                                          </p:val>
                                        </p:tav>
                                      </p:tavLst>
                                    </p:anim>
                                    <p:anim calcmode="lin" valueType="num">
                                      <p:cBhvr additive="base">
                                        <p:cTn id="165" dur="500" fill="hold"/>
                                        <p:tgtEl>
                                          <p:spTgt spid="63"/>
                                        </p:tgtEl>
                                        <p:attrNameLst>
                                          <p:attrName>ppt_y</p:attrName>
                                        </p:attrNameLst>
                                      </p:cBhvr>
                                      <p:tavLst>
                                        <p:tav tm="0">
                                          <p:val>
                                            <p:strVal val="1+#ppt_h/2"/>
                                          </p:val>
                                        </p:tav>
                                        <p:tav tm="100000">
                                          <p:val>
                                            <p:strVal val="#ppt_y"/>
                                          </p:val>
                                        </p:tav>
                                      </p:tavLst>
                                    </p:anim>
                                  </p:childTnLst>
                                </p:cTn>
                              </p:par>
                              <p:par>
                                <p:cTn id="166" presetID="2" presetClass="entr" presetSubtype="4" fill="hold" nodeType="withEffect">
                                  <p:stCondLst>
                                    <p:cond delay="0"/>
                                  </p:stCondLst>
                                  <p:childTnLst>
                                    <p:set>
                                      <p:cBhvr>
                                        <p:cTn id="167" dur="1" fill="hold">
                                          <p:stCondLst>
                                            <p:cond delay="0"/>
                                          </p:stCondLst>
                                        </p:cTn>
                                        <p:tgtEl>
                                          <p:spTgt spid="5"/>
                                        </p:tgtEl>
                                        <p:attrNameLst>
                                          <p:attrName>style.visibility</p:attrName>
                                        </p:attrNameLst>
                                      </p:cBhvr>
                                      <p:to>
                                        <p:strVal val="visible"/>
                                      </p:to>
                                    </p:set>
                                    <p:anim calcmode="lin" valueType="num">
                                      <p:cBhvr additive="base">
                                        <p:cTn id="168" dur="500" fill="hold"/>
                                        <p:tgtEl>
                                          <p:spTgt spid="5"/>
                                        </p:tgtEl>
                                        <p:attrNameLst>
                                          <p:attrName>ppt_x</p:attrName>
                                        </p:attrNameLst>
                                      </p:cBhvr>
                                      <p:tavLst>
                                        <p:tav tm="0">
                                          <p:val>
                                            <p:strVal val="#ppt_x"/>
                                          </p:val>
                                        </p:tav>
                                        <p:tav tm="100000">
                                          <p:val>
                                            <p:strVal val="#ppt_x"/>
                                          </p:val>
                                        </p:tav>
                                      </p:tavLst>
                                    </p:anim>
                                    <p:anim calcmode="lin" valueType="num">
                                      <p:cBhvr additive="base">
                                        <p:cTn id="1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fade">
                                      <p:cBhvr>
                                        <p:cTn id="174" dur="500"/>
                                        <p:tgtEl>
                                          <p:spTgt spid="65"/>
                                        </p:tgtEl>
                                      </p:cBhvr>
                                    </p:animEffect>
                                  </p:childTnLst>
                                </p:cTn>
                              </p:par>
                            </p:childTnLst>
                          </p:cTn>
                        </p:par>
                        <p:par>
                          <p:cTn id="175" fill="hold">
                            <p:stCondLst>
                              <p:cond delay="500"/>
                            </p:stCondLst>
                            <p:childTnLst>
                              <p:par>
                                <p:cTn id="176" presetID="2" presetClass="entr" presetSubtype="4" fill="hold" grpId="0" nodeType="afterEffect">
                                  <p:stCondLst>
                                    <p:cond delay="0"/>
                                  </p:stCondLst>
                                  <p:childTnLst>
                                    <p:set>
                                      <p:cBhvr>
                                        <p:cTn id="177" dur="1" fill="hold">
                                          <p:stCondLst>
                                            <p:cond delay="0"/>
                                          </p:stCondLst>
                                        </p:cTn>
                                        <p:tgtEl>
                                          <p:spTgt spid="53"/>
                                        </p:tgtEl>
                                        <p:attrNameLst>
                                          <p:attrName>style.visibility</p:attrName>
                                        </p:attrNameLst>
                                      </p:cBhvr>
                                      <p:to>
                                        <p:strVal val="visible"/>
                                      </p:to>
                                    </p:set>
                                    <p:anim calcmode="lin" valueType="num">
                                      <p:cBhvr additive="base">
                                        <p:cTn id="178" dur="500" fill="hold"/>
                                        <p:tgtEl>
                                          <p:spTgt spid="53"/>
                                        </p:tgtEl>
                                        <p:attrNameLst>
                                          <p:attrName>ppt_x</p:attrName>
                                        </p:attrNameLst>
                                      </p:cBhvr>
                                      <p:tavLst>
                                        <p:tav tm="0">
                                          <p:val>
                                            <p:strVal val="#ppt_x"/>
                                          </p:val>
                                        </p:tav>
                                        <p:tav tm="100000">
                                          <p:val>
                                            <p:strVal val="#ppt_x"/>
                                          </p:val>
                                        </p:tav>
                                      </p:tavLst>
                                    </p:anim>
                                    <p:anim calcmode="lin" valueType="num">
                                      <p:cBhvr additive="base">
                                        <p:cTn id="179" dur="500" fill="hold"/>
                                        <p:tgtEl>
                                          <p:spTgt spid="5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54"/>
                                        </p:tgtEl>
                                        <p:attrNameLst>
                                          <p:attrName>style.visibility</p:attrName>
                                        </p:attrNameLst>
                                      </p:cBhvr>
                                      <p:to>
                                        <p:strVal val="visible"/>
                                      </p:to>
                                    </p:set>
                                    <p:anim calcmode="lin" valueType="num">
                                      <p:cBhvr additive="base">
                                        <p:cTn id="182" dur="500" fill="hold"/>
                                        <p:tgtEl>
                                          <p:spTgt spid="54"/>
                                        </p:tgtEl>
                                        <p:attrNameLst>
                                          <p:attrName>ppt_x</p:attrName>
                                        </p:attrNameLst>
                                      </p:cBhvr>
                                      <p:tavLst>
                                        <p:tav tm="0">
                                          <p:val>
                                            <p:strVal val="#ppt_x"/>
                                          </p:val>
                                        </p:tav>
                                        <p:tav tm="100000">
                                          <p:val>
                                            <p:strVal val="#ppt_x"/>
                                          </p:val>
                                        </p:tav>
                                      </p:tavLst>
                                    </p:anim>
                                    <p:anim calcmode="lin" valueType="num">
                                      <p:cBhvr additive="base">
                                        <p:cTn id="183" dur="500" fill="hold"/>
                                        <p:tgtEl>
                                          <p:spTgt spid="5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56"/>
                                        </p:tgtEl>
                                        <p:attrNameLst>
                                          <p:attrName>style.visibility</p:attrName>
                                        </p:attrNameLst>
                                      </p:cBhvr>
                                      <p:to>
                                        <p:strVal val="visible"/>
                                      </p:to>
                                    </p:set>
                                    <p:anim calcmode="lin" valueType="num">
                                      <p:cBhvr additive="base">
                                        <p:cTn id="186" dur="500" fill="hold"/>
                                        <p:tgtEl>
                                          <p:spTgt spid="56"/>
                                        </p:tgtEl>
                                        <p:attrNameLst>
                                          <p:attrName>ppt_x</p:attrName>
                                        </p:attrNameLst>
                                      </p:cBhvr>
                                      <p:tavLst>
                                        <p:tav tm="0">
                                          <p:val>
                                            <p:strVal val="#ppt_x"/>
                                          </p:val>
                                        </p:tav>
                                        <p:tav tm="100000">
                                          <p:val>
                                            <p:strVal val="#ppt_x"/>
                                          </p:val>
                                        </p:tav>
                                      </p:tavLst>
                                    </p:anim>
                                    <p:anim calcmode="lin" valueType="num">
                                      <p:cBhvr additive="base">
                                        <p:cTn id="187" dur="500" fill="hold"/>
                                        <p:tgtEl>
                                          <p:spTgt spid="5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57"/>
                                        </p:tgtEl>
                                        <p:attrNameLst>
                                          <p:attrName>style.visibility</p:attrName>
                                        </p:attrNameLst>
                                      </p:cBhvr>
                                      <p:to>
                                        <p:strVal val="visible"/>
                                      </p:to>
                                    </p:set>
                                    <p:anim calcmode="lin" valueType="num">
                                      <p:cBhvr additive="base">
                                        <p:cTn id="190" dur="500" fill="hold"/>
                                        <p:tgtEl>
                                          <p:spTgt spid="57"/>
                                        </p:tgtEl>
                                        <p:attrNameLst>
                                          <p:attrName>ppt_x</p:attrName>
                                        </p:attrNameLst>
                                      </p:cBhvr>
                                      <p:tavLst>
                                        <p:tav tm="0">
                                          <p:val>
                                            <p:strVal val="#ppt_x"/>
                                          </p:val>
                                        </p:tav>
                                        <p:tav tm="100000">
                                          <p:val>
                                            <p:strVal val="#ppt_x"/>
                                          </p:val>
                                        </p:tav>
                                      </p:tavLst>
                                    </p:anim>
                                    <p:anim calcmode="lin" valueType="num">
                                      <p:cBhvr additive="base">
                                        <p:cTn id="191" dur="500" fill="hold"/>
                                        <p:tgtEl>
                                          <p:spTgt spid="57"/>
                                        </p:tgtEl>
                                        <p:attrNameLst>
                                          <p:attrName>ppt_y</p:attrName>
                                        </p:attrNameLst>
                                      </p:cBhvr>
                                      <p:tavLst>
                                        <p:tav tm="0">
                                          <p:val>
                                            <p:strVal val="1+#ppt_h/2"/>
                                          </p:val>
                                        </p:tav>
                                        <p:tav tm="100000">
                                          <p:val>
                                            <p:strVal val="#ppt_y"/>
                                          </p:val>
                                        </p:tav>
                                      </p:tavLst>
                                    </p:anim>
                                  </p:childTnLst>
                                </p:cTn>
                              </p:par>
                              <p:par>
                                <p:cTn id="192" presetID="2" presetClass="entr" presetSubtype="4" fill="hold" nodeType="withEffect">
                                  <p:stCondLst>
                                    <p:cond delay="0"/>
                                  </p:stCondLst>
                                  <p:childTnLst>
                                    <p:set>
                                      <p:cBhvr>
                                        <p:cTn id="193" dur="1" fill="hold">
                                          <p:stCondLst>
                                            <p:cond delay="0"/>
                                          </p:stCondLst>
                                        </p:cTn>
                                        <p:tgtEl>
                                          <p:spTgt spid="7"/>
                                        </p:tgtEl>
                                        <p:attrNameLst>
                                          <p:attrName>style.visibility</p:attrName>
                                        </p:attrNameLst>
                                      </p:cBhvr>
                                      <p:to>
                                        <p:strVal val="visible"/>
                                      </p:to>
                                    </p:set>
                                    <p:anim calcmode="lin" valueType="num">
                                      <p:cBhvr additive="base">
                                        <p:cTn id="194" dur="500" fill="hold"/>
                                        <p:tgtEl>
                                          <p:spTgt spid="7"/>
                                        </p:tgtEl>
                                        <p:attrNameLst>
                                          <p:attrName>ppt_x</p:attrName>
                                        </p:attrNameLst>
                                      </p:cBhvr>
                                      <p:tavLst>
                                        <p:tav tm="0">
                                          <p:val>
                                            <p:strVal val="#ppt_x"/>
                                          </p:val>
                                        </p:tav>
                                        <p:tav tm="100000">
                                          <p:val>
                                            <p:strVal val="#ppt_x"/>
                                          </p:val>
                                        </p:tav>
                                      </p:tavLst>
                                    </p:anim>
                                    <p:anim calcmode="lin" valueType="num">
                                      <p:cBhvr additive="base">
                                        <p:cTn id="195" dur="500" fill="hold"/>
                                        <p:tgtEl>
                                          <p:spTgt spid="7"/>
                                        </p:tgtEl>
                                        <p:attrNameLst>
                                          <p:attrName>ppt_y</p:attrName>
                                        </p:attrNameLst>
                                      </p:cBhvr>
                                      <p:tavLst>
                                        <p:tav tm="0">
                                          <p:val>
                                            <p:strVal val="1+#ppt_h/2"/>
                                          </p:val>
                                        </p:tav>
                                        <p:tav tm="100000">
                                          <p:val>
                                            <p:strVal val="#ppt_y"/>
                                          </p:val>
                                        </p:tav>
                                      </p:tavLst>
                                    </p:anim>
                                  </p:childTnLst>
                                </p:cTn>
                              </p:par>
                            </p:childTnLst>
                          </p:cTn>
                        </p:par>
                        <p:par>
                          <p:cTn id="196" fill="hold">
                            <p:stCondLst>
                              <p:cond delay="1000"/>
                            </p:stCondLst>
                            <p:childTnLst>
                              <p:par>
                                <p:cTn id="197" presetID="10" presetClass="entr" presetSubtype="0" fill="hold" nodeType="after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fade">
                                      <p:cBhvr>
                                        <p:cTn id="199" dur="500"/>
                                        <p:tgtEl>
                                          <p:spTgt spid="11"/>
                                        </p:tgtEl>
                                      </p:cBhvr>
                                    </p:animEffect>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66"/>
                                        </p:tgtEl>
                                        <p:attrNameLst>
                                          <p:attrName>style.visibility</p:attrName>
                                        </p:attrNameLst>
                                      </p:cBhvr>
                                      <p:to>
                                        <p:strVal val="visible"/>
                                      </p:to>
                                    </p:set>
                                    <p:anim calcmode="lin" valueType="num">
                                      <p:cBhvr additive="base">
                                        <p:cTn id="204" dur="500" fill="hold"/>
                                        <p:tgtEl>
                                          <p:spTgt spid="66"/>
                                        </p:tgtEl>
                                        <p:attrNameLst>
                                          <p:attrName>ppt_x</p:attrName>
                                        </p:attrNameLst>
                                      </p:cBhvr>
                                      <p:tavLst>
                                        <p:tav tm="0">
                                          <p:val>
                                            <p:strVal val="#ppt_x"/>
                                          </p:val>
                                        </p:tav>
                                        <p:tav tm="100000">
                                          <p:val>
                                            <p:strVal val="#ppt_x"/>
                                          </p:val>
                                        </p:tav>
                                      </p:tavLst>
                                    </p:anim>
                                    <p:anim calcmode="lin" valueType="num">
                                      <p:cBhvr additive="base">
                                        <p:cTn id="205"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67"/>
                                        </p:tgtEl>
                                        <p:attrNameLst>
                                          <p:attrName>style.visibility</p:attrName>
                                        </p:attrNameLst>
                                      </p:cBhvr>
                                      <p:to>
                                        <p:strVal val="visible"/>
                                      </p:to>
                                    </p:set>
                                    <p:anim calcmode="lin" valueType="num">
                                      <p:cBhvr additive="base">
                                        <p:cTn id="210" dur="500" fill="hold"/>
                                        <p:tgtEl>
                                          <p:spTgt spid="67"/>
                                        </p:tgtEl>
                                        <p:attrNameLst>
                                          <p:attrName>ppt_x</p:attrName>
                                        </p:attrNameLst>
                                      </p:cBhvr>
                                      <p:tavLst>
                                        <p:tav tm="0">
                                          <p:val>
                                            <p:strVal val="#ppt_x"/>
                                          </p:val>
                                        </p:tav>
                                        <p:tav tm="100000">
                                          <p:val>
                                            <p:strVal val="#ppt_x"/>
                                          </p:val>
                                        </p:tav>
                                      </p:tavLst>
                                    </p:anim>
                                    <p:anim calcmode="lin" valueType="num">
                                      <p:cBhvr additive="base">
                                        <p:cTn id="21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4" grpId="0" animBg="1"/>
      <p:bldP spid="17" grpId="0" animBg="1"/>
      <p:bldP spid="18" grpId="0" animBg="1"/>
      <p:bldP spid="19" grpId="0" animBg="1"/>
      <p:bldP spid="20" grpId="0" animBg="1"/>
      <p:bldP spid="21" grpId="0" animBg="1"/>
      <p:bldP spid="25" grpId="0" animBg="1"/>
      <p:bldP spid="31" grpId="0" animBg="1"/>
      <p:bldP spid="33" grpId="0"/>
      <p:bldP spid="34" grpId="0"/>
      <p:bldP spid="36" grpId="0"/>
      <p:bldP spid="37" grpId="0"/>
      <p:bldP spid="38" grpId="0"/>
      <p:bldP spid="39" grpId="0"/>
      <p:bldP spid="45" grpId="0" animBg="1"/>
      <p:bldP spid="46" grpId="0" animBg="1"/>
      <p:bldP spid="48" grpId="0" animBg="1"/>
      <p:bldP spid="44" grpId="0" animBg="1"/>
      <p:bldP spid="47" grpId="0" animBg="1"/>
      <p:bldP spid="50" grpId="0"/>
      <p:bldP spid="51" grpId="0"/>
      <p:bldP spid="53" grpId="0" animBg="1"/>
      <p:bldP spid="54" grpId="0" animBg="1"/>
      <p:bldP spid="56" grpId="0"/>
      <p:bldP spid="57" grpId="0"/>
      <p:bldP spid="59" grpId="0" animBg="1"/>
      <p:bldP spid="60" grpId="0" animBg="1"/>
      <p:bldP spid="62" grpId="0"/>
      <p:bldP spid="63" grpId="0"/>
      <p:bldP spid="64" grpId="0"/>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
          <p:cNvSpPr>
            <a:spLocks noChangeArrowheads="1"/>
          </p:cNvSpPr>
          <p:nvPr>
            <p:custDataLst>
              <p:tags r:id="rId1"/>
            </p:custDataLst>
          </p:nvPr>
        </p:nvSpPr>
        <p:spPr bwMode="auto">
          <a:xfrm>
            <a:off x="942387" y="4786539"/>
            <a:ext cx="2138383" cy="543493"/>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99064" tIns="49532" rIns="99064" bIns="49532" anchor="ctr"/>
          <a:lstStyle/>
          <a:p>
            <a:endParaRPr lang="fr-FR" sz="1463">
              <a:latin typeface="Lato Light"/>
            </a:endParaRPr>
          </a:p>
        </p:txBody>
      </p:sp>
      <p:grpSp>
        <p:nvGrpSpPr>
          <p:cNvPr id="14" name="Group 13"/>
          <p:cNvGrpSpPr/>
          <p:nvPr>
            <p:custDataLst>
              <p:tags r:id="rId2"/>
            </p:custDataLst>
          </p:nvPr>
        </p:nvGrpSpPr>
        <p:grpSpPr>
          <a:xfrm>
            <a:off x="670712" y="4024377"/>
            <a:ext cx="2767695" cy="654951"/>
            <a:chOff x="1734083" y="4316414"/>
            <a:chExt cx="3406393" cy="805883"/>
          </a:xfrm>
        </p:grpSpPr>
        <p:sp>
          <p:nvSpPr>
            <p:cNvPr id="59"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accent4"/>
            </a:solidFill>
            <a:ln>
              <a:noFill/>
            </a:ln>
            <a:effectLst/>
          </p:spPr>
          <p:txBody>
            <a:bodyPr wrap="none" lIns="49542" tIns="24771" rIns="49542" bIns="24771" anchor="ctr"/>
            <a:lstStyle/>
            <a:p>
              <a:endParaRPr lang="fr-FR" sz="1463">
                <a:latin typeface="Lato Light"/>
              </a:endParaRPr>
            </a:p>
          </p:txBody>
        </p:sp>
        <p:sp>
          <p:nvSpPr>
            <p:cNvPr id="66"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chemeClr val="accent4"/>
            </a:solidFill>
            <a:ln>
              <a:noFill/>
            </a:ln>
            <a:effectLst/>
          </p:spPr>
          <p:txBody>
            <a:bodyPr wrap="none" lIns="49542" tIns="24771" rIns="49542" bIns="24771" anchor="ctr"/>
            <a:lstStyle/>
            <a:p>
              <a:endParaRPr lang="fr-FR" sz="1463">
                <a:latin typeface="Lato Light"/>
              </a:endParaRPr>
            </a:p>
          </p:txBody>
        </p:sp>
      </p:grpSp>
      <p:grpSp>
        <p:nvGrpSpPr>
          <p:cNvPr id="11" name="Group 10"/>
          <p:cNvGrpSpPr/>
          <p:nvPr>
            <p:custDataLst>
              <p:tags r:id="rId3"/>
            </p:custDataLst>
          </p:nvPr>
        </p:nvGrpSpPr>
        <p:grpSpPr>
          <a:xfrm>
            <a:off x="808673" y="1810070"/>
            <a:ext cx="2155364" cy="580646"/>
            <a:chOff x="1903881" y="1591822"/>
            <a:chExt cx="2652755" cy="714455"/>
          </a:xfrm>
        </p:grpSpPr>
        <p:sp>
          <p:nvSpPr>
            <p:cNvPr id="61" name="Freeform 6"/>
            <p:cNvSpPr>
              <a:spLocks noChangeArrowheads="1"/>
            </p:cNvSpPr>
            <p:nvPr/>
          </p:nvSpPr>
          <p:spPr bwMode="auto">
            <a:xfrm>
              <a:off x="2475967" y="1591822"/>
              <a:ext cx="2080669" cy="714455"/>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a:noFill/>
            </a:ln>
            <a:effectLst/>
          </p:spPr>
          <p:txBody>
            <a:bodyPr wrap="none" lIns="49542" tIns="24771" rIns="49542" bIns="24771" anchor="ctr"/>
            <a:lstStyle/>
            <a:p>
              <a:endParaRPr lang="fr-FR" sz="1463">
                <a:latin typeface="Lato Light"/>
              </a:endParaRPr>
            </a:p>
          </p:txBody>
        </p:sp>
        <p:sp>
          <p:nvSpPr>
            <p:cNvPr id="68" name="Freeform 11"/>
            <p:cNvSpPr>
              <a:spLocks noChangeArrowheads="1"/>
            </p:cNvSpPr>
            <p:nvPr/>
          </p:nvSpPr>
          <p:spPr bwMode="auto">
            <a:xfrm>
              <a:off x="1903881" y="1919662"/>
              <a:ext cx="432329" cy="3866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a:noFill/>
            </a:ln>
            <a:effectLst/>
          </p:spPr>
          <p:txBody>
            <a:bodyPr wrap="none" lIns="49542" tIns="24771" rIns="49542" bIns="24771" anchor="ctr"/>
            <a:lstStyle/>
            <a:p>
              <a:endParaRPr lang="fr-FR" sz="1463">
                <a:latin typeface="Lato Light"/>
              </a:endParaRPr>
            </a:p>
          </p:txBody>
        </p:sp>
      </p:grpSp>
      <p:sp>
        <p:nvSpPr>
          <p:cNvPr id="69" name="Freeform 13"/>
          <p:cNvSpPr>
            <a:spLocks noChangeArrowheads="1"/>
          </p:cNvSpPr>
          <p:nvPr>
            <p:custDataLst>
              <p:tags r:id="rId4"/>
            </p:custDataLst>
          </p:nvPr>
        </p:nvSpPr>
        <p:spPr bwMode="auto">
          <a:xfrm>
            <a:off x="483934" y="5309862"/>
            <a:ext cx="2239201" cy="788701"/>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50000"/>
            </a:schemeClr>
          </a:solidFill>
          <a:ln>
            <a:noFill/>
          </a:ln>
          <a:effectLst/>
        </p:spPr>
        <p:txBody>
          <a:bodyPr wrap="none" lIns="99064" tIns="49532" rIns="99064" bIns="49532" anchor="ctr"/>
          <a:lstStyle/>
          <a:p>
            <a:endParaRPr lang="fr-FR" sz="1463">
              <a:latin typeface="Lato Light"/>
            </a:endParaRPr>
          </a:p>
        </p:txBody>
      </p:sp>
      <p:sp>
        <p:nvSpPr>
          <p:cNvPr id="70" name="Freeform 14"/>
          <p:cNvSpPr>
            <a:spLocks noChangeArrowheads="1"/>
          </p:cNvSpPr>
          <p:nvPr>
            <p:custDataLst>
              <p:tags r:id="rId5"/>
            </p:custDataLst>
          </p:nvPr>
        </p:nvSpPr>
        <p:spPr bwMode="auto">
          <a:xfrm>
            <a:off x="776835" y="4914982"/>
            <a:ext cx="1578052" cy="730318"/>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2"/>
          </a:solidFill>
          <a:ln>
            <a:noFill/>
          </a:ln>
          <a:effectLst/>
        </p:spPr>
        <p:txBody>
          <a:bodyPr wrap="none" lIns="99064" tIns="49532" rIns="99064" bIns="49532" anchor="ctr"/>
          <a:lstStyle/>
          <a:p>
            <a:endParaRPr lang="fr-FR" sz="1463">
              <a:latin typeface="Lato Light"/>
            </a:endParaRPr>
          </a:p>
        </p:txBody>
      </p:sp>
      <p:grpSp>
        <p:nvGrpSpPr>
          <p:cNvPr id="13" name="Group 12"/>
          <p:cNvGrpSpPr/>
          <p:nvPr>
            <p:custDataLst>
              <p:tags r:id="rId6"/>
            </p:custDataLst>
          </p:nvPr>
        </p:nvGrpSpPr>
        <p:grpSpPr>
          <a:xfrm>
            <a:off x="468016" y="3261153"/>
            <a:ext cx="2943858" cy="654951"/>
            <a:chOff x="1484612" y="3377305"/>
            <a:chExt cx="3623210" cy="805883"/>
          </a:xfrm>
        </p:grpSpPr>
        <p:sp>
          <p:nvSpPr>
            <p:cNvPr id="58"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chemeClr val="accent3"/>
            </a:solidFill>
            <a:ln>
              <a:noFill/>
            </a:ln>
            <a:effectLst/>
          </p:spPr>
          <p:txBody>
            <a:bodyPr wrap="none" lIns="49542" tIns="24771" rIns="49542" bIns="24771" anchor="ctr"/>
            <a:lstStyle/>
            <a:p>
              <a:endParaRPr lang="fr-FR" sz="1463">
                <a:latin typeface="Lato Light"/>
              </a:endParaRPr>
            </a:p>
          </p:txBody>
        </p:sp>
        <p:sp>
          <p:nvSpPr>
            <p:cNvPr id="67"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chemeClr val="accent3"/>
            </a:solidFill>
            <a:ln>
              <a:noFill/>
            </a:ln>
            <a:effectLst/>
          </p:spPr>
          <p:txBody>
            <a:bodyPr wrap="none" lIns="49542" tIns="24771" rIns="49542" bIns="24771" anchor="ctr"/>
            <a:lstStyle/>
            <a:p>
              <a:endParaRPr lang="fr-FR" sz="1463">
                <a:latin typeface="Lato Light"/>
              </a:endParaRPr>
            </a:p>
          </p:txBody>
        </p:sp>
        <p:sp>
          <p:nvSpPr>
            <p:cNvPr id="7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chemeClr val="accent3"/>
            </a:solidFill>
            <a:ln>
              <a:noFill/>
            </a:ln>
            <a:effectLst/>
          </p:spPr>
          <p:txBody>
            <a:bodyPr wrap="none" lIns="49542" tIns="24771" rIns="49542" bIns="24771" anchor="ctr"/>
            <a:lstStyle/>
            <a:p>
              <a:endParaRPr lang="fr-FR" sz="1463">
                <a:latin typeface="Lato Light"/>
              </a:endParaRPr>
            </a:p>
          </p:txBody>
        </p:sp>
      </p:grpSp>
      <p:grpSp>
        <p:nvGrpSpPr>
          <p:cNvPr id="12" name="Group 11"/>
          <p:cNvGrpSpPr/>
          <p:nvPr>
            <p:custDataLst>
              <p:tags r:id="rId7"/>
            </p:custDataLst>
          </p:nvPr>
        </p:nvGrpSpPr>
        <p:grpSpPr>
          <a:xfrm>
            <a:off x="483934" y="2497928"/>
            <a:ext cx="2735857" cy="654951"/>
            <a:chOff x="1504203" y="2438196"/>
            <a:chExt cx="3367209" cy="805883"/>
          </a:xfrm>
        </p:grpSpPr>
        <p:sp>
          <p:nvSpPr>
            <p:cNvPr id="54" name="Freeform 3"/>
            <p:cNvSpPr>
              <a:spLocks noChangeArrowheads="1"/>
            </p:cNvSpPr>
            <p:nvPr/>
          </p:nvSpPr>
          <p:spPr bwMode="auto">
            <a:xfrm>
              <a:off x="3946671" y="2438196"/>
              <a:ext cx="924741" cy="805883"/>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a:noFill/>
            </a:ln>
            <a:effectLst/>
          </p:spPr>
          <p:txBody>
            <a:bodyPr wrap="none" lIns="49542" tIns="24771" rIns="49542" bIns="24771" anchor="ctr"/>
            <a:lstStyle/>
            <a:p>
              <a:endParaRPr lang="fr-FR" sz="1463">
                <a:latin typeface="Lato Light"/>
              </a:endParaRPr>
            </a:p>
          </p:txBody>
        </p:sp>
        <p:sp>
          <p:nvSpPr>
            <p:cNvPr id="62"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a:noFill/>
            </a:ln>
            <a:effectLst/>
          </p:spPr>
          <p:txBody>
            <a:bodyPr wrap="none" lIns="49542" tIns="24771" rIns="49542" bIns="24771" anchor="ctr"/>
            <a:lstStyle/>
            <a:p>
              <a:endParaRPr lang="fr-FR" sz="1463">
                <a:latin typeface="Lato Light"/>
              </a:endParaRPr>
            </a:p>
          </p:txBody>
        </p:sp>
        <p:sp>
          <p:nvSpPr>
            <p:cNvPr id="74" name="Freeform 16"/>
            <p:cNvSpPr>
              <a:spLocks noChangeArrowheads="1"/>
            </p:cNvSpPr>
            <p:nvPr/>
          </p:nvSpPr>
          <p:spPr bwMode="auto">
            <a:xfrm>
              <a:off x="1504203" y="2438196"/>
              <a:ext cx="832006" cy="805883"/>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accent2"/>
            </a:solidFill>
            <a:ln>
              <a:noFill/>
            </a:ln>
            <a:effectLst/>
          </p:spPr>
          <p:txBody>
            <a:bodyPr wrap="none" lIns="49542" tIns="24771" rIns="49542" bIns="24771" anchor="ctr"/>
            <a:lstStyle/>
            <a:p>
              <a:endParaRPr lang="fr-FR" sz="1463">
                <a:latin typeface="Lato Light"/>
              </a:endParaRPr>
            </a:p>
          </p:txBody>
        </p:sp>
      </p:grpSp>
      <p:grpSp>
        <p:nvGrpSpPr>
          <p:cNvPr id="63" name="Group 62"/>
          <p:cNvGrpSpPr/>
          <p:nvPr>
            <p:custDataLst>
              <p:tags r:id="rId8"/>
            </p:custDataLst>
          </p:nvPr>
        </p:nvGrpSpPr>
        <p:grpSpPr>
          <a:xfrm>
            <a:off x="697265" y="580523"/>
            <a:ext cx="8615492" cy="903196"/>
            <a:chOff x="5923405" y="132986"/>
            <a:chExt cx="12359700" cy="2222671"/>
          </a:xfrm>
        </p:grpSpPr>
        <p:sp>
          <p:nvSpPr>
            <p:cNvPr id="64" name="TextBox 63"/>
            <p:cNvSpPr txBox="1"/>
            <p:nvPr/>
          </p:nvSpPr>
          <p:spPr>
            <a:xfrm>
              <a:off x="5923405" y="132986"/>
              <a:ext cx="12359700" cy="1417776"/>
            </a:xfrm>
            <a:prstGeom prst="rect">
              <a:avLst/>
            </a:prstGeom>
            <a:noFill/>
          </p:spPr>
          <p:txBody>
            <a:bodyPr wrap="square" lIns="37150" tIns="18575" rIns="37150" bIns="18575" rtlCol="0">
              <a:spAutoFit/>
            </a:bodyPr>
            <a:lstStyle/>
            <a:p>
              <a:pPr algn="ctr"/>
              <a:r>
                <a:rPr lang="fr-FR" sz="3500" b="1" dirty="0">
                  <a:solidFill>
                    <a:schemeClr val="tx2"/>
                  </a:solidFill>
                  <a:latin typeface="Century Gothic" panose="020B0502020202020204" pitchFamily="34" charset="0"/>
                  <a:cs typeface="Lato Regular"/>
                </a:rPr>
                <a:t>Quelles sont les données concernées ?</a:t>
              </a:r>
            </a:p>
          </p:txBody>
        </p:sp>
        <p:sp>
          <p:nvSpPr>
            <p:cNvPr id="65" name="Rectangle 64"/>
            <p:cNvSpPr/>
            <p:nvPr/>
          </p:nvSpPr>
          <p:spPr>
            <a:xfrm>
              <a:off x="11412310" y="2264220"/>
              <a:ext cx="1553039"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1463">
                <a:solidFill>
                  <a:schemeClr val="accent2"/>
                </a:solidFill>
                <a:latin typeface="Open Sans Light"/>
              </a:endParaRPr>
            </a:p>
          </p:txBody>
        </p:sp>
        <p:sp>
          <p:nvSpPr>
            <p:cNvPr id="72" name="Subtitle 2"/>
            <p:cNvSpPr txBox="1">
              <a:spLocks/>
            </p:cNvSpPr>
            <p:nvPr/>
          </p:nvSpPr>
          <p:spPr>
            <a:xfrm>
              <a:off x="6335191" y="1387232"/>
              <a:ext cx="11655186" cy="839117"/>
            </a:xfrm>
            <a:prstGeom prst="rect">
              <a:avLst/>
            </a:prstGeom>
          </p:spPr>
          <p:txBody>
            <a:bodyPr vert="horz" lIns="88379" tIns="44189" rIns="88379"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L’ensemble des données </a:t>
              </a:r>
              <a:r>
                <a:rPr lang="fr-FR" sz="1260" dirty="0" smtClean="0">
                  <a:latin typeface="Century Gothic" panose="020B0502020202020204" pitchFamily="34" charset="0"/>
                  <a:cs typeface="Lato Light"/>
                </a:rPr>
                <a:t>personnelles…</a:t>
              </a:r>
              <a:endParaRPr lang="fr-FR" sz="1260" dirty="0">
                <a:solidFill>
                  <a:schemeClr val="accent1"/>
                </a:solidFill>
                <a:latin typeface="Century Gothic" panose="020B0502020202020204" pitchFamily="34" charset="0"/>
                <a:cs typeface="Lato Light"/>
              </a:endParaRPr>
            </a:p>
          </p:txBody>
        </p:sp>
      </p:grpSp>
      <p:sp>
        <p:nvSpPr>
          <p:cNvPr id="2" name="ZoneTexte 1">
            <a:extLst>
              <a:ext uri="{FF2B5EF4-FFF2-40B4-BE49-F238E27FC236}">
                <a16:creationId xmlns:a16="http://schemas.microsoft.com/office/drawing/2014/main" xmlns="" id="{D6DDC042-446E-480D-A2B9-25A1FEE2A672}"/>
              </a:ext>
            </a:extLst>
          </p:cNvPr>
          <p:cNvSpPr txBox="1"/>
          <p:nvPr>
            <p:custDataLst>
              <p:tags r:id="rId9"/>
            </p:custDataLst>
          </p:nvPr>
        </p:nvSpPr>
        <p:spPr>
          <a:xfrm>
            <a:off x="3246322" y="1594821"/>
            <a:ext cx="5980990" cy="1323439"/>
          </a:xfrm>
          <a:prstGeom prst="rect">
            <a:avLst/>
          </a:prstGeom>
          <a:noFill/>
        </p:spPr>
        <p:txBody>
          <a:bodyPr wrap="square" rtlCol="0">
            <a:spAutoFit/>
          </a:bodyPr>
          <a:lstStyle/>
          <a:p>
            <a:pPr algn="just"/>
            <a:r>
              <a:rPr lang="fr-FR" sz="1600" dirty="0">
                <a:latin typeface="Century Gothic" panose="020B0502020202020204" pitchFamily="34" charset="0"/>
                <a:ea typeface="Lato Light" panose="020F0502020204030203" pitchFamily="34" charset="0"/>
                <a:cs typeface="Lato Light" panose="020F0502020204030203" pitchFamily="34" charset="0"/>
              </a:rPr>
              <a:t>Constitue une donnée à caractère personnel, toute information permettant d’identifier </a:t>
            </a:r>
            <a:r>
              <a:rPr lang="fr-FR" sz="1600" u="sng" dirty="0">
                <a:latin typeface="Century Gothic" panose="020B0502020202020204" pitchFamily="34" charset="0"/>
                <a:ea typeface="Lato Light" panose="020F0502020204030203" pitchFamily="34" charset="0"/>
                <a:cs typeface="Lato Light" panose="020F0502020204030203" pitchFamily="34" charset="0"/>
              </a:rPr>
              <a:t>directement ou indirectement</a:t>
            </a:r>
            <a:r>
              <a:rPr lang="fr-FR" sz="1600" dirty="0">
                <a:latin typeface="Century Gothic" panose="020B0502020202020204" pitchFamily="34" charset="0"/>
                <a:ea typeface="Lato Light" panose="020F0502020204030203" pitchFamily="34" charset="0"/>
                <a:cs typeface="Lato Light" panose="020F0502020204030203" pitchFamily="34" charset="0"/>
              </a:rPr>
              <a:t> une personne physique que ce soit par l’intermédiaire d’éléments informatisés ou pas.</a:t>
            </a:r>
          </a:p>
          <a:p>
            <a:pPr algn="just"/>
            <a:r>
              <a:rPr lang="fr-FR" sz="1600" dirty="0">
                <a:latin typeface="Century Gothic" panose="020B0502020202020204" pitchFamily="34" charset="0"/>
                <a:ea typeface="Lato Light" panose="020F0502020204030203" pitchFamily="34" charset="0"/>
                <a:cs typeface="Lato Light" panose="020F0502020204030203" pitchFamily="34" charset="0"/>
              </a:rPr>
              <a:t>Par exemple :</a:t>
            </a:r>
          </a:p>
        </p:txBody>
      </p:sp>
      <p:sp>
        <p:nvSpPr>
          <p:cNvPr id="4" name="Rectangle 3">
            <a:extLst>
              <a:ext uri="{FF2B5EF4-FFF2-40B4-BE49-F238E27FC236}">
                <a16:creationId xmlns:a16="http://schemas.microsoft.com/office/drawing/2014/main" xmlns="" id="{6CFCD1C1-A917-480E-93B1-5C8C3C9EEAE2}"/>
              </a:ext>
            </a:extLst>
          </p:cNvPr>
          <p:cNvSpPr/>
          <p:nvPr>
            <p:custDataLst>
              <p:tags r:id="rId10"/>
            </p:custDataLst>
          </p:nvPr>
        </p:nvSpPr>
        <p:spPr>
          <a:xfrm>
            <a:off x="3648655" y="2942135"/>
            <a:ext cx="2476500" cy="2062103"/>
          </a:xfrm>
          <a:prstGeom prst="rect">
            <a:avLst/>
          </a:prstGeom>
        </p:spPr>
        <p:txBody>
          <a:bodyPr wrap="square">
            <a:spAutoFit/>
          </a:bodyPr>
          <a:lstStyle/>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Nom</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Prénom</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Photo</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Adresse mail</a:t>
            </a:r>
          </a:p>
          <a:p>
            <a:pPr marL="28575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Numéro de </a:t>
            </a:r>
            <a:r>
              <a:rPr lang="fr-FR" sz="1600" b="1" dirty="0" smtClean="0">
                <a:latin typeface="Century Gothic" panose="020B0502020202020204" pitchFamily="34" charset="0"/>
                <a:ea typeface="Lato Light" panose="020F0502020204030203" pitchFamily="34" charset="0"/>
                <a:cs typeface="Lato Light" panose="020F0502020204030203" pitchFamily="34" charset="0"/>
              </a:rPr>
              <a:t>  téléphone</a:t>
            </a:r>
            <a:endParaRPr lang="fr-FR" sz="1600" b="1" dirty="0">
              <a:latin typeface="Century Gothic" panose="020B0502020202020204" pitchFamily="34" charset="0"/>
              <a:ea typeface="Lato Light" panose="020F0502020204030203" pitchFamily="34" charset="0"/>
              <a:cs typeface="Lato Light" panose="020F0502020204030203" pitchFamily="34" charset="0"/>
            </a:endParaRP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CV</a:t>
            </a:r>
          </a:p>
          <a:p>
            <a:pPr marL="140400" indent="-285750">
              <a:buFont typeface="Arial" panose="020B0604020202020204" pitchFamily="34" charset="0"/>
              <a:buChar char="•"/>
            </a:pPr>
            <a:endParaRPr lang="fr-F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3" name="ZoneTexte 72">
            <a:extLst>
              <a:ext uri="{FF2B5EF4-FFF2-40B4-BE49-F238E27FC236}">
                <a16:creationId xmlns:a16="http://schemas.microsoft.com/office/drawing/2014/main" xmlns="" id="{9ADDB92A-8269-4F8C-9F21-CBECE520F9E3}"/>
              </a:ext>
            </a:extLst>
          </p:cNvPr>
          <p:cNvSpPr txBox="1"/>
          <p:nvPr>
            <p:custDataLst>
              <p:tags r:id="rId11"/>
            </p:custDataLst>
          </p:nvPr>
        </p:nvSpPr>
        <p:spPr>
          <a:xfrm>
            <a:off x="3313434" y="4845937"/>
            <a:ext cx="5980990" cy="1477328"/>
          </a:xfrm>
          <a:prstGeom prst="rect">
            <a:avLst/>
          </a:prstGeom>
          <a:noFill/>
        </p:spPr>
        <p:txBody>
          <a:bodyPr wrap="square" rtlCol="0">
            <a:spAutoFit/>
          </a:bodyPr>
          <a:lstStyle/>
          <a:p>
            <a:pPr algn="just"/>
            <a:r>
              <a:rPr lang="fr-FR" sz="1500" dirty="0">
                <a:solidFill>
                  <a:schemeClr val="accent6"/>
                </a:solidFill>
                <a:latin typeface="Century Gothic" panose="020B0502020202020204" pitchFamily="34" charset="0"/>
                <a:ea typeface="Lato Light" panose="020F0502020204030203" pitchFamily="34" charset="0"/>
                <a:cs typeface="Lato Light" panose="020F0502020204030203" pitchFamily="34" charset="0"/>
              </a:rPr>
              <a:t>Ces données peuvent être stockées au sein de bases de données structurées (logiciel métier par exemple) ou dans de simples fichiers (Word, PDF…). On parle dans ce cas de données non structurées.</a:t>
            </a:r>
          </a:p>
          <a:p>
            <a:pPr algn="just"/>
            <a:r>
              <a:rPr lang="fr-FR" sz="1500" dirty="0">
                <a:solidFill>
                  <a:schemeClr val="accent6"/>
                </a:solidFill>
                <a:latin typeface="Century Gothic" panose="020B0502020202020204" pitchFamily="34" charset="0"/>
                <a:ea typeface="Lato Light" panose="020F0502020204030203" pitchFamily="34" charset="0"/>
                <a:cs typeface="Lato Light" panose="020F0502020204030203" pitchFamily="34" charset="0"/>
              </a:rPr>
              <a:t>Que les données soient structurées ou non, le RGPD s’applique.</a:t>
            </a:r>
          </a:p>
        </p:txBody>
      </p:sp>
      <p:sp>
        <p:nvSpPr>
          <p:cNvPr id="5" name="Rectangle 4">
            <a:extLst>
              <a:ext uri="{FF2B5EF4-FFF2-40B4-BE49-F238E27FC236}">
                <a16:creationId xmlns:a16="http://schemas.microsoft.com/office/drawing/2014/main" xmlns="" id="{FCB0F990-C4C6-4DA6-BF89-B59E2D1645C3}"/>
              </a:ext>
            </a:extLst>
          </p:cNvPr>
          <p:cNvSpPr/>
          <p:nvPr>
            <p:custDataLst>
              <p:tags r:id="rId12"/>
            </p:custDataLst>
          </p:nvPr>
        </p:nvSpPr>
        <p:spPr>
          <a:xfrm>
            <a:off x="6373830" y="2950524"/>
            <a:ext cx="4953000" cy="1815882"/>
          </a:xfrm>
          <a:prstGeom prst="rect">
            <a:avLst/>
          </a:prstGeom>
        </p:spPr>
        <p:txBody>
          <a:bodyPr>
            <a:spAutoFit/>
          </a:bodyPr>
          <a:lstStyle/>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Images de vidéosurveillance</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Numéro de sécurité sociale</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Plaque d’immatriculation</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Adresse IP</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RIB</a:t>
            </a:r>
          </a:p>
          <a:p>
            <a:pPr marL="140400" indent="-285750">
              <a:buFont typeface="Arial" panose="020B0604020202020204" pitchFamily="34" charset="0"/>
              <a:buChar char="•"/>
            </a:pPr>
            <a:r>
              <a:rPr lang="fr-FR" sz="1600" b="1" dirty="0">
                <a:latin typeface="Century Gothic" panose="020B0502020202020204" pitchFamily="34" charset="0"/>
                <a:ea typeface="Lato Light" panose="020F0502020204030203" pitchFamily="34" charset="0"/>
                <a:cs typeface="Lato Light" panose="020F0502020204030203" pitchFamily="34" charset="0"/>
              </a:rPr>
              <a:t>Situation familiale</a:t>
            </a:r>
          </a:p>
          <a:p>
            <a:pPr marL="140400" indent="-285750">
              <a:buFont typeface="Arial" panose="020B0604020202020204" pitchFamily="34" charset="0"/>
              <a:buChar char="•"/>
            </a:pPr>
            <a:r>
              <a:rPr lang="fr-FR" sz="1600" dirty="0">
                <a:latin typeface="Century Gothic" panose="020B0502020202020204" pitchFamily="34" charset="0"/>
                <a:ea typeface="Lato Light" panose="020F0502020204030203" pitchFamily="34" charset="0"/>
                <a:cs typeface="Lato Light" panose="020F0502020204030203" pitchFamily="34" charset="0"/>
              </a:rPr>
              <a:t>…</a:t>
            </a:r>
            <a:endParaRPr lang="fr-FR" sz="1600" dirty="0">
              <a:latin typeface="Century Gothic" panose="020B0502020202020204" pitchFamily="34" charset="0"/>
            </a:endParaRPr>
          </a:p>
        </p:txBody>
      </p:sp>
    </p:spTree>
    <p:extLst>
      <p:ext uri="{BB962C8B-B14F-4D97-AF65-F5344CB8AC3E}">
        <p14:creationId xmlns:p14="http://schemas.microsoft.com/office/powerpoint/2010/main" val="33774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1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1+#ppt_w/2"/>
                                          </p:val>
                                        </p:tav>
                                        <p:tav tm="100000">
                                          <p:val>
                                            <p:strVal val="#ppt_x"/>
                                          </p:val>
                                        </p:tav>
                                      </p:tavLst>
                                    </p:anim>
                                    <p:anim calcmode="lin" valueType="num">
                                      <p:cBhvr additive="base">
                                        <p:cTn id="35" dur="500" fill="hold"/>
                                        <p:tgtEl>
                                          <p:spTgt spid="5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9" grpId="0" animBg="1"/>
      <p:bldP spid="2" grpId="0"/>
      <p:bldP spid="4" grpId="0"/>
      <p:bldP spid="7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custDataLst>
              <p:tags r:id="rId1"/>
            </p:custDataLst>
          </p:nvPr>
        </p:nvGrpSpPr>
        <p:grpSpPr>
          <a:xfrm>
            <a:off x="385894" y="580523"/>
            <a:ext cx="8926863" cy="903196"/>
            <a:chOff x="5476715" y="132986"/>
            <a:chExt cx="12806390" cy="2222671"/>
          </a:xfrm>
        </p:grpSpPr>
        <p:sp>
          <p:nvSpPr>
            <p:cNvPr id="64" name="TextBox 63"/>
            <p:cNvSpPr txBox="1"/>
            <p:nvPr/>
          </p:nvSpPr>
          <p:spPr>
            <a:xfrm>
              <a:off x="5476715" y="132986"/>
              <a:ext cx="12806390" cy="1304164"/>
            </a:xfrm>
            <a:prstGeom prst="rect">
              <a:avLst/>
            </a:prstGeom>
            <a:noFill/>
          </p:spPr>
          <p:txBody>
            <a:bodyPr wrap="square" lIns="37150" tIns="18575" rIns="37150" bIns="18575" rtlCol="0">
              <a:spAutoFit/>
            </a:bodyPr>
            <a:lstStyle/>
            <a:p>
              <a:pPr algn="ctr"/>
              <a:r>
                <a:rPr lang="fr-FR" sz="3200" b="1" dirty="0">
                  <a:solidFill>
                    <a:schemeClr val="tx2"/>
                  </a:solidFill>
                  <a:latin typeface="Century Gothic" panose="020B0502020202020204" pitchFamily="34" charset="0"/>
                  <a:cs typeface="Lato Regular"/>
                </a:rPr>
                <a:t>Quelles opérations sont soumises au RGPD ?</a:t>
              </a:r>
            </a:p>
          </p:txBody>
        </p:sp>
        <p:sp>
          <p:nvSpPr>
            <p:cNvPr id="65" name="Rectangle 64"/>
            <p:cNvSpPr/>
            <p:nvPr/>
          </p:nvSpPr>
          <p:spPr>
            <a:xfrm>
              <a:off x="11412310" y="2264220"/>
              <a:ext cx="1553039"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a:endParaRPr lang="fr-FR" sz="1463">
                <a:solidFill>
                  <a:schemeClr val="accent2"/>
                </a:solidFill>
                <a:latin typeface="Open Sans Light"/>
              </a:endParaRPr>
            </a:p>
          </p:txBody>
        </p:sp>
        <p:sp>
          <p:nvSpPr>
            <p:cNvPr id="72" name="Subtitle 2"/>
            <p:cNvSpPr txBox="1">
              <a:spLocks/>
            </p:cNvSpPr>
            <p:nvPr/>
          </p:nvSpPr>
          <p:spPr>
            <a:xfrm>
              <a:off x="6335191" y="1387232"/>
              <a:ext cx="11655186" cy="839117"/>
            </a:xfrm>
            <a:prstGeom prst="rect">
              <a:avLst/>
            </a:prstGeom>
          </p:spPr>
          <p:txBody>
            <a:bodyPr vert="horz" lIns="88379" tIns="44189" rIns="88379"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1260" dirty="0">
                  <a:latin typeface="Century Gothic" panose="020B0502020202020204" pitchFamily="34" charset="0"/>
                  <a:cs typeface="Lato Light"/>
                </a:rPr>
                <a:t>L’ensemble des traitements de données </a:t>
              </a:r>
              <a:r>
                <a:rPr lang="fr-FR" sz="1260" dirty="0" smtClean="0">
                  <a:latin typeface="Century Gothic" panose="020B0502020202020204" pitchFamily="34" charset="0"/>
                  <a:cs typeface="Lato Light"/>
                </a:rPr>
                <a:t>personnelles…</a:t>
              </a:r>
              <a:endParaRPr lang="fr-FR" sz="1260" dirty="0">
                <a:solidFill>
                  <a:schemeClr val="accent1"/>
                </a:solidFill>
                <a:latin typeface="Century Gothic" panose="020B0502020202020204" pitchFamily="34" charset="0"/>
                <a:cs typeface="Lato Light"/>
              </a:endParaRPr>
            </a:p>
          </p:txBody>
        </p:sp>
      </p:grpSp>
      <p:sp>
        <p:nvSpPr>
          <p:cNvPr id="2" name="ZoneTexte 1">
            <a:extLst>
              <a:ext uri="{FF2B5EF4-FFF2-40B4-BE49-F238E27FC236}">
                <a16:creationId xmlns:a16="http://schemas.microsoft.com/office/drawing/2014/main" xmlns="" id="{D6DDC042-446E-480D-A2B9-25A1FEE2A672}"/>
              </a:ext>
            </a:extLst>
          </p:cNvPr>
          <p:cNvSpPr txBox="1"/>
          <p:nvPr>
            <p:custDataLst>
              <p:tags r:id="rId2"/>
            </p:custDataLst>
          </p:nvPr>
        </p:nvSpPr>
        <p:spPr>
          <a:xfrm>
            <a:off x="636942" y="1864165"/>
            <a:ext cx="8632116" cy="615553"/>
          </a:xfrm>
          <a:prstGeom prst="rect">
            <a:avLst/>
          </a:prstGeom>
          <a:noFill/>
        </p:spPr>
        <p:txBody>
          <a:bodyPr wrap="square" rtlCol="0">
            <a:spAutoFit/>
          </a:bodyPr>
          <a:lstStyle/>
          <a:p>
            <a:r>
              <a:rPr lang="fr-FR" sz="1700" dirty="0">
                <a:solidFill>
                  <a:schemeClr val="accent5"/>
                </a:solidFill>
                <a:latin typeface="Century Gothic" panose="020B0502020202020204" pitchFamily="34" charset="0"/>
              </a:rPr>
              <a:t>Toutes les opérations effectuées sur des ensembles de données à caractère personnel sont soumises au RGPD et notamment :</a:t>
            </a:r>
            <a:endParaRPr lang="fr-FR" sz="1700" dirty="0">
              <a:solidFill>
                <a:schemeClr val="accent5"/>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73" name="Freeform 6">
            <a:extLst>
              <a:ext uri="{FF2B5EF4-FFF2-40B4-BE49-F238E27FC236}">
                <a16:creationId xmlns:a16="http://schemas.microsoft.com/office/drawing/2014/main" xmlns="" id="{425D9F21-F79C-49A5-BE04-69A17C0EFFE3}"/>
              </a:ext>
            </a:extLst>
          </p:cNvPr>
          <p:cNvSpPr>
            <a:spLocks/>
          </p:cNvSpPr>
          <p:nvPr>
            <p:custDataLst>
              <p:tags r:id="rId3"/>
            </p:custDataLst>
          </p:nvPr>
        </p:nvSpPr>
        <p:spPr bwMode="auto">
          <a:xfrm>
            <a:off x="7662056" y="2642907"/>
            <a:ext cx="1457341" cy="1742192"/>
          </a:xfrm>
          <a:custGeom>
            <a:avLst/>
            <a:gdLst/>
            <a:ahLst/>
            <a:cxnLst>
              <a:cxn ang="0">
                <a:pos x="0" y="196"/>
              </a:cxn>
              <a:cxn ang="0">
                <a:pos x="0" y="61"/>
              </a:cxn>
              <a:cxn ang="0">
                <a:pos x="1" y="61"/>
              </a:cxn>
              <a:cxn ang="0">
                <a:pos x="32" y="62"/>
              </a:cxn>
              <a:cxn ang="0">
                <a:pos x="67" y="0"/>
              </a:cxn>
              <a:cxn ang="0">
                <a:pos x="126" y="15"/>
              </a:cxn>
              <a:cxn ang="0">
                <a:pos x="126" y="86"/>
              </a:cxn>
              <a:cxn ang="0">
                <a:pos x="185" y="120"/>
              </a:cxn>
              <a:cxn ang="0">
                <a:pos x="186" y="120"/>
              </a:cxn>
              <a:cxn ang="0">
                <a:pos x="246" y="84"/>
              </a:cxn>
              <a:cxn ang="0">
                <a:pos x="269" y="106"/>
              </a:cxn>
              <a:cxn ang="0">
                <a:pos x="283" y="120"/>
              </a:cxn>
              <a:cxn ang="0">
                <a:pos x="288" y="126"/>
              </a:cxn>
              <a:cxn ang="0">
                <a:pos x="252" y="186"/>
              </a:cxn>
              <a:cxn ang="0">
                <a:pos x="287" y="244"/>
              </a:cxn>
              <a:cxn ang="0">
                <a:pos x="359" y="244"/>
              </a:cxn>
              <a:cxn ang="0">
                <a:pos x="374" y="301"/>
              </a:cxn>
              <a:cxn ang="0">
                <a:pos x="313" y="341"/>
              </a:cxn>
              <a:cxn ang="0">
                <a:pos x="314" y="374"/>
              </a:cxn>
              <a:cxn ang="0">
                <a:pos x="314" y="376"/>
              </a:cxn>
              <a:cxn ang="0">
                <a:pos x="175" y="376"/>
              </a:cxn>
              <a:cxn ang="0">
                <a:pos x="174" y="376"/>
              </a:cxn>
              <a:cxn ang="0">
                <a:pos x="175" y="377"/>
              </a:cxn>
              <a:cxn ang="0">
                <a:pos x="187" y="406"/>
              </a:cxn>
              <a:cxn ang="0">
                <a:pos x="175" y="434"/>
              </a:cxn>
              <a:cxn ang="0">
                <a:pos x="146" y="446"/>
              </a:cxn>
              <a:cxn ang="0">
                <a:pos x="117" y="434"/>
              </a:cxn>
              <a:cxn ang="0">
                <a:pos x="106" y="406"/>
              </a:cxn>
              <a:cxn ang="0">
                <a:pos x="117" y="377"/>
              </a:cxn>
              <a:cxn ang="0">
                <a:pos x="118" y="376"/>
              </a:cxn>
              <a:cxn ang="0">
                <a:pos x="117" y="376"/>
              </a:cxn>
              <a:cxn ang="0">
                <a:pos x="0" y="376"/>
              </a:cxn>
              <a:cxn ang="0">
                <a:pos x="0" y="253"/>
              </a:cxn>
              <a:cxn ang="0">
                <a:pos x="3" y="253"/>
              </a:cxn>
              <a:cxn ang="0">
                <a:pos x="32" y="265"/>
              </a:cxn>
              <a:cxn ang="0">
                <a:pos x="61" y="253"/>
              </a:cxn>
              <a:cxn ang="0">
                <a:pos x="73" y="224"/>
              </a:cxn>
              <a:cxn ang="0">
                <a:pos x="61" y="196"/>
              </a:cxn>
              <a:cxn ang="0">
                <a:pos x="32" y="184"/>
              </a:cxn>
              <a:cxn ang="0">
                <a:pos x="3" y="196"/>
              </a:cxn>
              <a:cxn ang="0">
                <a:pos x="0" y="196"/>
              </a:cxn>
            </a:cxnLst>
            <a:rect l="0" t="0" r="r" b="b"/>
            <a:pathLst>
              <a:path w="374" h="446">
                <a:moveTo>
                  <a:pt x="0" y="196"/>
                </a:moveTo>
                <a:cubicBezTo>
                  <a:pt x="0" y="61"/>
                  <a:pt x="0" y="61"/>
                  <a:pt x="0" y="61"/>
                </a:cubicBezTo>
                <a:cubicBezTo>
                  <a:pt x="0" y="61"/>
                  <a:pt x="1" y="61"/>
                  <a:pt x="1" y="61"/>
                </a:cubicBezTo>
                <a:cubicBezTo>
                  <a:pt x="12" y="61"/>
                  <a:pt x="22" y="61"/>
                  <a:pt x="32" y="62"/>
                </a:cubicBezTo>
                <a:cubicBezTo>
                  <a:pt x="67" y="0"/>
                  <a:pt x="67" y="0"/>
                  <a:pt x="67" y="0"/>
                </a:cubicBezTo>
                <a:cubicBezTo>
                  <a:pt x="87" y="4"/>
                  <a:pt x="107" y="8"/>
                  <a:pt x="126" y="15"/>
                </a:cubicBezTo>
                <a:cubicBezTo>
                  <a:pt x="126" y="86"/>
                  <a:pt x="126" y="86"/>
                  <a:pt x="126" y="86"/>
                </a:cubicBezTo>
                <a:cubicBezTo>
                  <a:pt x="146" y="95"/>
                  <a:pt x="166" y="106"/>
                  <a:pt x="185" y="120"/>
                </a:cubicBezTo>
                <a:cubicBezTo>
                  <a:pt x="185" y="120"/>
                  <a:pt x="185" y="120"/>
                  <a:pt x="186" y="120"/>
                </a:cubicBezTo>
                <a:cubicBezTo>
                  <a:pt x="246" y="84"/>
                  <a:pt x="246" y="84"/>
                  <a:pt x="246" y="84"/>
                </a:cubicBezTo>
                <a:cubicBezTo>
                  <a:pt x="254" y="91"/>
                  <a:pt x="262" y="98"/>
                  <a:pt x="269" y="106"/>
                </a:cubicBezTo>
                <a:cubicBezTo>
                  <a:pt x="274" y="111"/>
                  <a:pt x="278" y="115"/>
                  <a:pt x="283" y="120"/>
                </a:cubicBezTo>
                <a:cubicBezTo>
                  <a:pt x="284" y="122"/>
                  <a:pt x="286" y="124"/>
                  <a:pt x="288" y="126"/>
                </a:cubicBezTo>
                <a:cubicBezTo>
                  <a:pt x="252" y="186"/>
                  <a:pt x="252" y="186"/>
                  <a:pt x="252" y="186"/>
                </a:cubicBezTo>
                <a:cubicBezTo>
                  <a:pt x="266" y="204"/>
                  <a:pt x="278" y="224"/>
                  <a:pt x="287"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ubicBezTo>
                  <a:pt x="175" y="376"/>
                  <a:pt x="175" y="376"/>
                  <a:pt x="175" y="376"/>
                </a:cubicBezTo>
                <a:cubicBezTo>
                  <a:pt x="174" y="376"/>
                  <a:pt x="174" y="376"/>
                  <a:pt x="174" y="376"/>
                </a:cubicBezTo>
                <a:cubicBezTo>
                  <a:pt x="174" y="376"/>
                  <a:pt x="175" y="377"/>
                  <a:pt x="175" y="377"/>
                </a:cubicBezTo>
                <a:cubicBezTo>
                  <a:pt x="183" y="385"/>
                  <a:pt x="187" y="395"/>
                  <a:pt x="187" y="406"/>
                </a:cubicBezTo>
                <a:cubicBezTo>
                  <a:pt x="187" y="417"/>
                  <a:pt x="183" y="427"/>
                  <a:pt x="175" y="434"/>
                </a:cubicBezTo>
                <a:cubicBezTo>
                  <a:pt x="167" y="442"/>
                  <a:pt x="157" y="446"/>
                  <a:pt x="146" y="446"/>
                </a:cubicBezTo>
                <a:cubicBezTo>
                  <a:pt x="135" y="446"/>
                  <a:pt x="125" y="442"/>
                  <a:pt x="117" y="434"/>
                </a:cubicBezTo>
                <a:cubicBezTo>
                  <a:pt x="110" y="427"/>
                  <a:pt x="106" y="417"/>
                  <a:pt x="106" y="406"/>
                </a:cubicBezTo>
                <a:cubicBezTo>
                  <a:pt x="106" y="395"/>
                  <a:pt x="110" y="385"/>
                  <a:pt x="117" y="377"/>
                </a:cubicBezTo>
                <a:cubicBezTo>
                  <a:pt x="118" y="377"/>
                  <a:pt x="118" y="376"/>
                  <a:pt x="118" y="376"/>
                </a:cubicBezTo>
                <a:cubicBezTo>
                  <a:pt x="117" y="376"/>
                  <a:pt x="117" y="376"/>
                  <a:pt x="117" y="376"/>
                </a:cubicBezTo>
                <a:cubicBezTo>
                  <a:pt x="0" y="376"/>
                  <a:pt x="0" y="376"/>
                  <a:pt x="0" y="376"/>
                </a:cubicBezTo>
                <a:cubicBezTo>
                  <a:pt x="0" y="253"/>
                  <a:pt x="0" y="253"/>
                  <a:pt x="0" y="253"/>
                </a:cubicBezTo>
                <a:cubicBezTo>
                  <a:pt x="3" y="253"/>
                  <a:pt x="3" y="253"/>
                  <a:pt x="3" y="253"/>
                </a:cubicBezTo>
                <a:cubicBezTo>
                  <a:pt x="11" y="261"/>
                  <a:pt x="21" y="265"/>
                  <a:pt x="32" y="265"/>
                </a:cubicBezTo>
                <a:cubicBezTo>
                  <a:pt x="43" y="265"/>
                  <a:pt x="53" y="261"/>
                  <a:pt x="61" y="253"/>
                </a:cubicBezTo>
                <a:cubicBezTo>
                  <a:pt x="69" y="245"/>
                  <a:pt x="73" y="236"/>
                  <a:pt x="73" y="224"/>
                </a:cubicBezTo>
                <a:cubicBezTo>
                  <a:pt x="73" y="213"/>
                  <a:pt x="69" y="204"/>
                  <a:pt x="61" y="196"/>
                </a:cubicBezTo>
                <a:cubicBezTo>
                  <a:pt x="53" y="188"/>
                  <a:pt x="43" y="184"/>
                  <a:pt x="32" y="184"/>
                </a:cubicBezTo>
                <a:cubicBezTo>
                  <a:pt x="21" y="184"/>
                  <a:pt x="11" y="188"/>
                  <a:pt x="3" y="196"/>
                </a:cubicBezTo>
                <a:lnTo>
                  <a:pt x="0" y="196"/>
                </a:lnTo>
                <a:close/>
              </a:path>
            </a:pathLst>
          </a:custGeom>
          <a:solidFill>
            <a:schemeClr val="accent2"/>
          </a:solidFill>
          <a:ln w="19050">
            <a:solidFill>
              <a:schemeClr val="bg1"/>
            </a:solidFill>
            <a:round/>
            <a:headEnd/>
            <a:tailEnd/>
          </a:ln>
        </p:spPr>
        <p:txBody>
          <a:bodyPr vert="horz" wrap="square" lIns="37157" tIns="18579" rIns="37157" bIns="18579" numCol="1" anchor="t" anchorCtr="0" compatLnSpc="1">
            <a:prstTxWarp prst="textNoShape">
              <a:avLst/>
            </a:prstTxWarp>
          </a:bodyPr>
          <a:lstStyle/>
          <a:p>
            <a:endParaRPr lang="en-US" sz="644" dirty="0">
              <a:latin typeface="Lato Light" charset="0"/>
            </a:endParaRPr>
          </a:p>
        </p:txBody>
      </p:sp>
      <p:sp>
        <p:nvSpPr>
          <p:cNvPr id="91" name="Freeform 7">
            <a:extLst>
              <a:ext uri="{FF2B5EF4-FFF2-40B4-BE49-F238E27FC236}">
                <a16:creationId xmlns:a16="http://schemas.microsoft.com/office/drawing/2014/main" xmlns="" id="{013405D7-2AAB-416A-AC1C-09C16817B8BB}"/>
              </a:ext>
            </a:extLst>
          </p:cNvPr>
          <p:cNvSpPr>
            <a:spLocks/>
          </p:cNvSpPr>
          <p:nvPr>
            <p:custDataLst>
              <p:tags r:id="rId4"/>
            </p:custDataLst>
          </p:nvPr>
        </p:nvSpPr>
        <p:spPr bwMode="auto">
          <a:xfrm>
            <a:off x="7369973" y="4111392"/>
            <a:ext cx="1754037" cy="1450032"/>
          </a:xfrm>
          <a:custGeom>
            <a:avLst/>
            <a:gdLst/>
            <a:ahLst/>
            <a:cxnLst>
              <a:cxn ang="0">
                <a:pos x="75" y="311"/>
              </a:cxn>
              <a:cxn ang="0">
                <a:pos x="75" y="166"/>
              </a:cxn>
              <a:cxn ang="0">
                <a:pos x="70" y="172"/>
              </a:cxn>
              <a:cxn ang="0">
                <a:pos x="41" y="184"/>
              </a:cxn>
              <a:cxn ang="0">
                <a:pos x="12" y="172"/>
              </a:cxn>
              <a:cxn ang="0">
                <a:pos x="0" y="144"/>
              </a:cxn>
              <a:cxn ang="0">
                <a:pos x="12" y="115"/>
              </a:cxn>
              <a:cxn ang="0">
                <a:pos x="41" y="103"/>
              </a:cxn>
              <a:cxn ang="0">
                <a:pos x="70" y="115"/>
              </a:cxn>
              <a:cxn ang="0">
                <a:pos x="75" y="121"/>
              </a:cxn>
              <a:cxn ang="0">
                <a:pos x="75" y="0"/>
              </a:cxn>
              <a:cxn ang="0">
                <a:pos x="192" y="0"/>
              </a:cxn>
              <a:cxn ang="0">
                <a:pos x="192" y="1"/>
              </a:cxn>
              <a:cxn ang="0">
                <a:pos x="181" y="30"/>
              </a:cxn>
              <a:cxn ang="0">
                <a:pos x="192" y="58"/>
              </a:cxn>
              <a:cxn ang="0">
                <a:pos x="221" y="70"/>
              </a:cxn>
              <a:cxn ang="0">
                <a:pos x="250" y="58"/>
              </a:cxn>
              <a:cxn ang="0">
                <a:pos x="262" y="30"/>
              </a:cxn>
              <a:cxn ang="0">
                <a:pos x="250" y="1"/>
              </a:cxn>
              <a:cxn ang="0">
                <a:pos x="250" y="0"/>
              </a:cxn>
              <a:cxn ang="0">
                <a:pos x="389" y="0"/>
              </a:cxn>
              <a:cxn ang="0">
                <a:pos x="388" y="32"/>
              </a:cxn>
              <a:cxn ang="0">
                <a:pos x="450" y="66"/>
              </a:cxn>
              <a:cxn ang="0">
                <a:pos x="436" y="121"/>
              </a:cxn>
              <a:cxn ang="0">
                <a:pos x="363" y="125"/>
              </a:cxn>
              <a:cxn ang="0">
                <a:pos x="329" y="183"/>
              </a:cxn>
              <a:cxn ang="0">
                <a:pos x="366" y="243"/>
              </a:cxn>
              <a:cxn ang="0">
                <a:pos x="344" y="266"/>
              </a:cxn>
              <a:cxn ang="0">
                <a:pos x="322" y="287"/>
              </a:cxn>
              <a:cxn ang="0">
                <a:pos x="260" y="251"/>
              </a:cxn>
              <a:cxn ang="0">
                <a:pos x="203" y="285"/>
              </a:cxn>
              <a:cxn ang="0">
                <a:pos x="203" y="356"/>
              </a:cxn>
              <a:cxn ang="0">
                <a:pos x="145" y="371"/>
              </a:cxn>
              <a:cxn ang="0">
                <a:pos x="108" y="309"/>
              </a:cxn>
              <a:cxn ang="0">
                <a:pos x="76" y="311"/>
              </a:cxn>
              <a:cxn ang="0">
                <a:pos x="75" y="311"/>
              </a:cxn>
            </a:cxnLst>
            <a:rect l="0" t="0" r="r" b="b"/>
            <a:pathLst>
              <a:path w="450" h="371">
                <a:moveTo>
                  <a:pt x="75" y="311"/>
                </a:moveTo>
                <a:cubicBezTo>
                  <a:pt x="75" y="166"/>
                  <a:pt x="75" y="166"/>
                  <a:pt x="75" y="166"/>
                </a:cubicBezTo>
                <a:cubicBezTo>
                  <a:pt x="73" y="168"/>
                  <a:pt x="72" y="170"/>
                  <a:pt x="70" y="172"/>
                </a:cubicBezTo>
                <a:cubicBezTo>
                  <a:pt x="62" y="180"/>
                  <a:pt x="52" y="184"/>
                  <a:pt x="41" y="184"/>
                </a:cubicBezTo>
                <a:cubicBezTo>
                  <a:pt x="30" y="184"/>
                  <a:pt x="20" y="180"/>
                  <a:pt x="12" y="172"/>
                </a:cubicBezTo>
                <a:cubicBezTo>
                  <a:pt x="4" y="165"/>
                  <a:pt x="0" y="155"/>
                  <a:pt x="0" y="144"/>
                </a:cubicBezTo>
                <a:cubicBezTo>
                  <a:pt x="0" y="133"/>
                  <a:pt x="4" y="123"/>
                  <a:pt x="12" y="115"/>
                </a:cubicBezTo>
                <a:cubicBezTo>
                  <a:pt x="20" y="107"/>
                  <a:pt x="30" y="103"/>
                  <a:pt x="41" y="103"/>
                </a:cubicBezTo>
                <a:cubicBezTo>
                  <a:pt x="52" y="103"/>
                  <a:pt x="62" y="107"/>
                  <a:pt x="70" y="115"/>
                </a:cubicBezTo>
                <a:cubicBezTo>
                  <a:pt x="72" y="117"/>
                  <a:pt x="73" y="119"/>
                  <a:pt x="75" y="121"/>
                </a:cubicBezTo>
                <a:cubicBezTo>
                  <a:pt x="75" y="0"/>
                  <a:pt x="75" y="0"/>
                  <a:pt x="75" y="0"/>
                </a:cubicBezTo>
                <a:cubicBezTo>
                  <a:pt x="192" y="0"/>
                  <a:pt x="192" y="0"/>
                  <a:pt x="192" y="0"/>
                </a:cubicBezTo>
                <a:cubicBezTo>
                  <a:pt x="192" y="1"/>
                  <a:pt x="192" y="1"/>
                  <a:pt x="192" y="1"/>
                </a:cubicBezTo>
                <a:cubicBezTo>
                  <a:pt x="185" y="9"/>
                  <a:pt x="181" y="19"/>
                  <a:pt x="181" y="30"/>
                </a:cubicBezTo>
                <a:cubicBezTo>
                  <a:pt x="181" y="41"/>
                  <a:pt x="185" y="51"/>
                  <a:pt x="192" y="58"/>
                </a:cubicBezTo>
                <a:cubicBezTo>
                  <a:pt x="200" y="66"/>
                  <a:pt x="210" y="70"/>
                  <a:pt x="221" y="70"/>
                </a:cubicBezTo>
                <a:cubicBezTo>
                  <a:pt x="232" y="70"/>
                  <a:pt x="242" y="66"/>
                  <a:pt x="250" y="58"/>
                </a:cubicBezTo>
                <a:cubicBezTo>
                  <a:pt x="258" y="51"/>
                  <a:pt x="262" y="41"/>
                  <a:pt x="262" y="30"/>
                </a:cubicBezTo>
                <a:cubicBezTo>
                  <a:pt x="262" y="19"/>
                  <a:pt x="258" y="9"/>
                  <a:pt x="250" y="1"/>
                </a:cubicBezTo>
                <a:cubicBezTo>
                  <a:pt x="250" y="0"/>
                  <a:pt x="250" y="0"/>
                  <a:pt x="250" y="0"/>
                </a:cubicBezTo>
                <a:cubicBezTo>
                  <a:pt x="389" y="0"/>
                  <a:pt x="389" y="0"/>
                  <a:pt x="389" y="0"/>
                </a:cubicBezTo>
                <a:cubicBezTo>
                  <a:pt x="389" y="11"/>
                  <a:pt x="389" y="22"/>
                  <a:pt x="388" y="32"/>
                </a:cubicBezTo>
                <a:cubicBezTo>
                  <a:pt x="450" y="66"/>
                  <a:pt x="450" y="66"/>
                  <a:pt x="450" y="66"/>
                </a:cubicBezTo>
                <a:cubicBezTo>
                  <a:pt x="446" y="85"/>
                  <a:pt x="442" y="103"/>
                  <a:pt x="436" y="121"/>
                </a:cubicBezTo>
                <a:cubicBezTo>
                  <a:pt x="363" y="125"/>
                  <a:pt x="363" y="125"/>
                  <a:pt x="363" y="125"/>
                </a:cubicBezTo>
                <a:cubicBezTo>
                  <a:pt x="354" y="145"/>
                  <a:pt x="343" y="164"/>
                  <a:pt x="329" y="183"/>
                </a:cubicBezTo>
                <a:cubicBezTo>
                  <a:pt x="366" y="243"/>
                  <a:pt x="366" y="243"/>
                  <a:pt x="366" y="243"/>
                </a:cubicBezTo>
                <a:cubicBezTo>
                  <a:pt x="359" y="251"/>
                  <a:pt x="352" y="258"/>
                  <a:pt x="344" y="266"/>
                </a:cubicBezTo>
                <a:cubicBezTo>
                  <a:pt x="337" y="273"/>
                  <a:pt x="329" y="280"/>
                  <a:pt x="322" y="287"/>
                </a:cubicBezTo>
                <a:cubicBezTo>
                  <a:pt x="260" y="251"/>
                  <a:pt x="260" y="251"/>
                  <a:pt x="260" y="251"/>
                </a:cubicBezTo>
                <a:cubicBezTo>
                  <a:pt x="242" y="265"/>
                  <a:pt x="223" y="276"/>
                  <a:pt x="203" y="285"/>
                </a:cubicBezTo>
                <a:cubicBezTo>
                  <a:pt x="203" y="356"/>
                  <a:pt x="203" y="356"/>
                  <a:pt x="203" y="356"/>
                </a:cubicBezTo>
                <a:cubicBezTo>
                  <a:pt x="184" y="363"/>
                  <a:pt x="165" y="368"/>
                  <a:pt x="145" y="371"/>
                </a:cubicBezTo>
                <a:cubicBezTo>
                  <a:pt x="108" y="309"/>
                  <a:pt x="108" y="309"/>
                  <a:pt x="108" y="309"/>
                </a:cubicBezTo>
                <a:cubicBezTo>
                  <a:pt x="98" y="310"/>
                  <a:pt x="87" y="311"/>
                  <a:pt x="76" y="311"/>
                </a:cubicBezTo>
                <a:cubicBezTo>
                  <a:pt x="76" y="311"/>
                  <a:pt x="75" y="311"/>
                  <a:pt x="75" y="311"/>
                </a:cubicBezTo>
                <a:close/>
              </a:path>
            </a:pathLst>
          </a:custGeom>
          <a:solidFill>
            <a:schemeClr val="accent4"/>
          </a:solidFill>
          <a:ln w="19050">
            <a:solidFill>
              <a:schemeClr val="bg1"/>
            </a:solidFill>
            <a:round/>
            <a:headEnd/>
            <a:tailEnd/>
          </a:ln>
        </p:spPr>
        <p:txBody>
          <a:bodyPr vert="horz" wrap="square" lIns="37157" tIns="18579" rIns="37157" bIns="18579" numCol="1" anchor="t" anchorCtr="0" compatLnSpc="1">
            <a:prstTxWarp prst="textNoShape">
              <a:avLst/>
            </a:prstTxWarp>
          </a:bodyPr>
          <a:lstStyle/>
          <a:p>
            <a:endParaRPr lang="en-US" sz="644" dirty="0">
              <a:latin typeface="Lato Light" charset="0"/>
            </a:endParaRPr>
          </a:p>
        </p:txBody>
      </p:sp>
      <p:sp>
        <p:nvSpPr>
          <p:cNvPr id="92" name="Freeform 5">
            <a:extLst>
              <a:ext uri="{FF2B5EF4-FFF2-40B4-BE49-F238E27FC236}">
                <a16:creationId xmlns:a16="http://schemas.microsoft.com/office/drawing/2014/main" xmlns="" id="{58119BF4-3E0C-44EC-8891-4AF9D8F0A32C}"/>
              </a:ext>
            </a:extLst>
          </p:cNvPr>
          <p:cNvSpPr>
            <a:spLocks/>
          </p:cNvSpPr>
          <p:nvPr>
            <p:custDataLst>
              <p:tags r:id="rId5"/>
            </p:custDataLst>
          </p:nvPr>
        </p:nvSpPr>
        <p:spPr bwMode="auto">
          <a:xfrm>
            <a:off x="6212402" y="2645982"/>
            <a:ext cx="1734052" cy="1465410"/>
          </a:xfrm>
          <a:custGeom>
            <a:avLst/>
            <a:gdLst/>
            <a:ahLst/>
            <a:cxnLst>
              <a:cxn ang="0">
                <a:pos x="372" y="375"/>
              </a:cxn>
              <a:cxn ang="0">
                <a:pos x="239" y="375"/>
              </a:cxn>
              <a:cxn ang="0">
                <a:pos x="248" y="368"/>
              </a:cxn>
              <a:cxn ang="0">
                <a:pos x="260" y="340"/>
              </a:cxn>
              <a:cxn ang="0">
                <a:pos x="248" y="311"/>
              </a:cxn>
              <a:cxn ang="0">
                <a:pos x="220" y="299"/>
              </a:cxn>
              <a:cxn ang="0">
                <a:pos x="191" y="311"/>
              </a:cxn>
              <a:cxn ang="0">
                <a:pos x="179" y="340"/>
              </a:cxn>
              <a:cxn ang="0">
                <a:pos x="191" y="368"/>
              </a:cxn>
              <a:cxn ang="0">
                <a:pos x="200" y="375"/>
              </a:cxn>
              <a:cxn ang="0">
                <a:pos x="61" y="375"/>
              </a:cxn>
              <a:cxn ang="0">
                <a:pos x="61" y="375"/>
              </a:cxn>
              <a:cxn ang="0">
                <a:pos x="61" y="373"/>
              </a:cxn>
              <a:cxn ang="0">
                <a:pos x="61" y="367"/>
              </a:cxn>
              <a:cxn ang="0">
                <a:pos x="62" y="342"/>
              </a:cxn>
              <a:cxn ang="0">
                <a:pos x="0" y="307"/>
              </a:cxn>
              <a:cxn ang="0">
                <a:pos x="16" y="243"/>
              </a:cxn>
              <a:cxn ang="0">
                <a:pos x="86" y="247"/>
              </a:cxn>
              <a:cxn ang="0">
                <a:pos x="119" y="191"/>
              </a:cxn>
              <a:cxn ang="0">
                <a:pos x="85" y="127"/>
              </a:cxn>
              <a:cxn ang="0">
                <a:pos x="92" y="119"/>
              </a:cxn>
              <a:cxn ang="0">
                <a:pos x="106" y="105"/>
              </a:cxn>
              <a:cxn ang="0">
                <a:pos x="128" y="84"/>
              </a:cxn>
              <a:cxn ang="0">
                <a:pos x="188" y="120"/>
              </a:cxn>
              <a:cxn ang="0">
                <a:pos x="190" y="119"/>
              </a:cxn>
              <a:cxn ang="0">
                <a:pos x="243" y="88"/>
              </a:cxn>
              <a:cxn ang="0">
                <a:pos x="243" y="16"/>
              </a:cxn>
              <a:cxn ang="0">
                <a:pos x="303" y="0"/>
              </a:cxn>
              <a:cxn ang="0">
                <a:pos x="339" y="62"/>
              </a:cxn>
              <a:cxn ang="0">
                <a:pos x="372" y="60"/>
              </a:cxn>
              <a:cxn ang="0">
                <a:pos x="372" y="195"/>
              </a:cxn>
              <a:cxn ang="0">
                <a:pos x="372" y="199"/>
              </a:cxn>
              <a:cxn ang="0">
                <a:pos x="375" y="195"/>
              </a:cxn>
              <a:cxn ang="0">
                <a:pos x="404" y="183"/>
              </a:cxn>
              <a:cxn ang="0">
                <a:pos x="433" y="195"/>
              </a:cxn>
              <a:cxn ang="0">
                <a:pos x="445" y="223"/>
              </a:cxn>
              <a:cxn ang="0">
                <a:pos x="433" y="252"/>
              </a:cxn>
              <a:cxn ang="0">
                <a:pos x="404" y="264"/>
              </a:cxn>
              <a:cxn ang="0">
                <a:pos x="375" y="252"/>
              </a:cxn>
              <a:cxn ang="0">
                <a:pos x="372" y="248"/>
              </a:cxn>
              <a:cxn ang="0">
                <a:pos x="372" y="252"/>
              </a:cxn>
              <a:cxn ang="0">
                <a:pos x="372" y="375"/>
              </a:cxn>
            </a:cxnLst>
            <a:rect l="0" t="0" r="r" b="b"/>
            <a:pathLst>
              <a:path w="445" h="375">
                <a:moveTo>
                  <a:pt x="372" y="375"/>
                </a:moveTo>
                <a:cubicBezTo>
                  <a:pt x="239" y="375"/>
                  <a:pt x="239" y="375"/>
                  <a:pt x="239" y="375"/>
                </a:cubicBezTo>
                <a:cubicBezTo>
                  <a:pt x="243" y="373"/>
                  <a:pt x="246" y="371"/>
                  <a:pt x="248" y="368"/>
                </a:cubicBezTo>
                <a:cubicBezTo>
                  <a:pt x="256" y="360"/>
                  <a:pt x="260" y="351"/>
                  <a:pt x="260" y="340"/>
                </a:cubicBezTo>
                <a:cubicBezTo>
                  <a:pt x="260" y="328"/>
                  <a:pt x="256" y="319"/>
                  <a:pt x="248" y="311"/>
                </a:cubicBezTo>
                <a:cubicBezTo>
                  <a:pt x="241" y="303"/>
                  <a:pt x="231" y="299"/>
                  <a:pt x="220" y="299"/>
                </a:cubicBezTo>
                <a:cubicBezTo>
                  <a:pt x="209" y="299"/>
                  <a:pt x="199" y="303"/>
                  <a:pt x="191" y="311"/>
                </a:cubicBezTo>
                <a:cubicBezTo>
                  <a:pt x="183" y="319"/>
                  <a:pt x="179" y="328"/>
                  <a:pt x="179" y="340"/>
                </a:cubicBezTo>
                <a:cubicBezTo>
                  <a:pt x="179" y="351"/>
                  <a:pt x="183" y="360"/>
                  <a:pt x="191" y="368"/>
                </a:cubicBezTo>
                <a:cubicBezTo>
                  <a:pt x="194" y="371"/>
                  <a:pt x="197" y="373"/>
                  <a:pt x="200" y="375"/>
                </a:cubicBezTo>
                <a:cubicBezTo>
                  <a:pt x="61" y="375"/>
                  <a:pt x="61" y="375"/>
                  <a:pt x="61" y="375"/>
                </a:cubicBezTo>
                <a:cubicBezTo>
                  <a:pt x="61" y="375"/>
                  <a:pt x="61" y="375"/>
                  <a:pt x="61" y="375"/>
                </a:cubicBezTo>
                <a:cubicBezTo>
                  <a:pt x="61" y="374"/>
                  <a:pt x="61" y="374"/>
                  <a:pt x="61" y="373"/>
                </a:cubicBezTo>
                <a:cubicBezTo>
                  <a:pt x="61" y="371"/>
                  <a:pt x="61" y="369"/>
                  <a:pt x="61" y="367"/>
                </a:cubicBezTo>
                <a:cubicBezTo>
                  <a:pt x="61" y="359"/>
                  <a:pt x="61" y="350"/>
                  <a:pt x="62" y="342"/>
                </a:cubicBezTo>
                <a:cubicBezTo>
                  <a:pt x="0" y="307"/>
                  <a:pt x="0" y="307"/>
                  <a:pt x="0" y="307"/>
                </a:cubicBezTo>
                <a:cubicBezTo>
                  <a:pt x="4" y="285"/>
                  <a:pt x="9" y="263"/>
                  <a:pt x="16" y="243"/>
                </a:cubicBezTo>
                <a:cubicBezTo>
                  <a:pt x="86" y="247"/>
                  <a:pt x="86" y="247"/>
                  <a:pt x="86" y="247"/>
                </a:cubicBezTo>
                <a:cubicBezTo>
                  <a:pt x="95" y="227"/>
                  <a:pt x="106" y="209"/>
                  <a:pt x="119" y="191"/>
                </a:cubicBezTo>
                <a:cubicBezTo>
                  <a:pt x="85" y="127"/>
                  <a:pt x="85" y="127"/>
                  <a:pt x="85" y="127"/>
                </a:cubicBezTo>
                <a:cubicBezTo>
                  <a:pt x="87" y="124"/>
                  <a:pt x="90" y="122"/>
                  <a:pt x="92" y="119"/>
                </a:cubicBezTo>
                <a:cubicBezTo>
                  <a:pt x="97" y="114"/>
                  <a:pt x="101" y="110"/>
                  <a:pt x="106" y="105"/>
                </a:cubicBezTo>
                <a:cubicBezTo>
                  <a:pt x="113" y="98"/>
                  <a:pt x="120" y="91"/>
                  <a:pt x="128" y="84"/>
                </a:cubicBezTo>
                <a:cubicBezTo>
                  <a:pt x="188" y="120"/>
                  <a:pt x="188" y="120"/>
                  <a:pt x="188" y="120"/>
                </a:cubicBezTo>
                <a:cubicBezTo>
                  <a:pt x="189" y="120"/>
                  <a:pt x="190" y="119"/>
                  <a:pt x="190" y="119"/>
                </a:cubicBezTo>
                <a:cubicBezTo>
                  <a:pt x="207" y="106"/>
                  <a:pt x="225" y="96"/>
                  <a:pt x="243" y="88"/>
                </a:cubicBezTo>
                <a:cubicBezTo>
                  <a:pt x="243" y="16"/>
                  <a:pt x="243" y="16"/>
                  <a:pt x="243" y="16"/>
                </a:cubicBezTo>
                <a:cubicBezTo>
                  <a:pt x="262" y="9"/>
                  <a:pt x="282" y="4"/>
                  <a:pt x="303" y="0"/>
                </a:cubicBezTo>
                <a:cubicBezTo>
                  <a:pt x="339" y="62"/>
                  <a:pt x="339" y="62"/>
                  <a:pt x="339" y="62"/>
                </a:cubicBezTo>
                <a:cubicBezTo>
                  <a:pt x="350" y="61"/>
                  <a:pt x="361" y="60"/>
                  <a:pt x="372" y="60"/>
                </a:cubicBezTo>
                <a:cubicBezTo>
                  <a:pt x="372" y="195"/>
                  <a:pt x="372" y="195"/>
                  <a:pt x="372" y="195"/>
                </a:cubicBezTo>
                <a:cubicBezTo>
                  <a:pt x="372" y="199"/>
                  <a:pt x="372" y="199"/>
                  <a:pt x="372" y="199"/>
                </a:cubicBezTo>
                <a:cubicBezTo>
                  <a:pt x="373" y="197"/>
                  <a:pt x="374" y="196"/>
                  <a:pt x="375" y="195"/>
                </a:cubicBezTo>
                <a:cubicBezTo>
                  <a:pt x="383" y="187"/>
                  <a:pt x="393" y="183"/>
                  <a:pt x="404" y="183"/>
                </a:cubicBezTo>
                <a:cubicBezTo>
                  <a:pt x="415" y="183"/>
                  <a:pt x="425" y="187"/>
                  <a:pt x="433" y="195"/>
                </a:cubicBezTo>
                <a:cubicBezTo>
                  <a:pt x="441" y="203"/>
                  <a:pt x="445" y="212"/>
                  <a:pt x="445" y="223"/>
                </a:cubicBezTo>
                <a:cubicBezTo>
                  <a:pt x="445" y="235"/>
                  <a:pt x="441" y="244"/>
                  <a:pt x="433" y="252"/>
                </a:cubicBezTo>
                <a:cubicBezTo>
                  <a:pt x="425" y="260"/>
                  <a:pt x="415" y="264"/>
                  <a:pt x="404" y="264"/>
                </a:cubicBezTo>
                <a:cubicBezTo>
                  <a:pt x="393" y="264"/>
                  <a:pt x="383" y="260"/>
                  <a:pt x="375" y="252"/>
                </a:cubicBezTo>
                <a:cubicBezTo>
                  <a:pt x="374" y="251"/>
                  <a:pt x="373" y="250"/>
                  <a:pt x="372" y="248"/>
                </a:cubicBezTo>
                <a:cubicBezTo>
                  <a:pt x="372" y="252"/>
                  <a:pt x="372" y="252"/>
                  <a:pt x="372" y="252"/>
                </a:cubicBezTo>
                <a:lnTo>
                  <a:pt x="372" y="375"/>
                </a:lnTo>
                <a:close/>
              </a:path>
            </a:pathLst>
          </a:custGeom>
          <a:solidFill>
            <a:schemeClr val="accent1"/>
          </a:solidFill>
          <a:ln w="19050">
            <a:solidFill>
              <a:schemeClr val="bg1"/>
            </a:solidFill>
            <a:round/>
            <a:headEnd/>
            <a:tailEnd/>
          </a:ln>
        </p:spPr>
        <p:txBody>
          <a:bodyPr vert="horz" wrap="square" lIns="37157" tIns="18579" rIns="37157" bIns="18579" numCol="1" anchor="t" anchorCtr="0" compatLnSpc="1">
            <a:prstTxWarp prst="textNoShape">
              <a:avLst/>
            </a:prstTxWarp>
          </a:bodyPr>
          <a:lstStyle/>
          <a:p>
            <a:endParaRPr lang="en-US" sz="644" dirty="0">
              <a:latin typeface="Lato Light" charset="0"/>
            </a:endParaRPr>
          </a:p>
        </p:txBody>
      </p:sp>
      <p:sp>
        <p:nvSpPr>
          <p:cNvPr id="97" name="Freeform 8">
            <a:extLst>
              <a:ext uri="{FF2B5EF4-FFF2-40B4-BE49-F238E27FC236}">
                <a16:creationId xmlns:a16="http://schemas.microsoft.com/office/drawing/2014/main" xmlns="" id="{FABF7AB9-0B1B-420C-ACBC-F276D9391844}"/>
              </a:ext>
            </a:extLst>
          </p:cNvPr>
          <p:cNvSpPr>
            <a:spLocks/>
          </p:cNvSpPr>
          <p:nvPr>
            <p:custDataLst>
              <p:tags r:id="rId6"/>
            </p:custDataLst>
          </p:nvPr>
        </p:nvSpPr>
        <p:spPr bwMode="auto">
          <a:xfrm>
            <a:off x="6212402" y="3814619"/>
            <a:ext cx="1449655" cy="1742192"/>
          </a:xfrm>
          <a:custGeom>
            <a:avLst/>
            <a:gdLst/>
            <a:ahLst/>
            <a:cxnLst>
              <a:cxn ang="0">
                <a:pos x="61" y="76"/>
              </a:cxn>
              <a:cxn ang="0">
                <a:pos x="200" y="76"/>
              </a:cxn>
              <a:cxn ang="0">
                <a:pos x="191" y="69"/>
              </a:cxn>
              <a:cxn ang="0">
                <a:pos x="179" y="41"/>
              </a:cxn>
              <a:cxn ang="0">
                <a:pos x="191" y="12"/>
              </a:cxn>
              <a:cxn ang="0">
                <a:pos x="220" y="0"/>
              </a:cxn>
              <a:cxn ang="0">
                <a:pos x="248" y="12"/>
              </a:cxn>
              <a:cxn ang="0">
                <a:pos x="260" y="41"/>
              </a:cxn>
              <a:cxn ang="0">
                <a:pos x="248" y="69"/>
              </a:cxn>
              <a:cxn ang="0">
                <a:pos x="239" y="76"/>
              </a:cxn>
              <a:cxn ang="0">
                <a:pos x="372" y="76"/>
              </a:cxn>
              <a:cxn ang="0">
                <a:pos x="372" y="197"/>
              </a:cxn>
              <a:cxn ang="0">
                <a:pos x="367" y="191"/>
              </a:cxn>
              <a:cxn ang="0">
                <a:pos x="338" y="179"/>
              </a:cxn>
              <a:cxn ang="0">
                <a:pos x="309" y="191"/>
              </a:cxn>
              <a:cxn ang="0">
                <a:pos x="297" y="220"/>
              </a:cxn>
              <a:cxn ang="0">
                <a:pos x="309" y="248"/>
              </a:cxn>
              <a:cxn ang="0">
                <a:pos x="338" y="260"/>
              </a:cxn>
              <a:cxn ang="0">
                <a:pos x="367" y="248"/>
              </a:cxn>
              <a:cxn ang="0">
                <a:pos x="372" y="242"/>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Lst>
            <a:rect l="0" t="0" r="r" b="b"/>
            <a:pathLst>
              <a:path w="372" h="446">
                <a:moveTo>
                  <a:pt x="61" y="76"/>
                </a:moveTo>
                <a:cubicBezTo>
                  <a:pt x="200" y="76"/>
                  <a:pt x="200" y="76"/>
                  <a:pt x="200" y="76"/>
                </a:cubicBezTo>
                <a:cubicBezTo>
                  <a:pt x="197" y="74"/>
                  <a:pt x="194" y="72"/>
                  <a:pt x="191" y="69"/>
                </a:cubicBezTo>
                <a:cubicBezTo>
                  <a:pt x="183" y="61"/>
                  <a:pt x="179" y="52"/>
                  <a:pt x="179" y="41"/>
                </a:cubicBezTo>
                <a:cubicBezTo>
                  <a:pt x="179" y="29"/>
                  <a:pt x="183" y="20"/>
                  <a:pt x="191" y="12"/>
                </a:cubicBezTo>
                <a:cubicBezTo>
                  <a:pt x="199" y="4"/>
                  <a:pt x="209" y="0"/>
                  <a:pt x="220" y="0"/>
                </a:cubicBezTo>
                <a:cubicBezTo>
                  <a:pt x="231" y="0"/>
                  <a:pt x="241" y="4"/>
                  <a:pt x="248" y="12"/>
                </a:cubicBezTo>
                <a:cubicBezTo>
                  <a:pt x="256" y="20"/>
                  <a:pt x="260" y="29"/>
                  <a:pt x="260" y="41"/>
                </a:cubicBezTo>
                <a:cubicBezTo>
                  <a:pt x="260" y="52"/>
                  <a:pt x="256" y="61"/>
                  <a:pt x="248" y="69"/>
                </a:cubicBezTo>
                <a:cubicBezTo>
                  <a:pt x="246" y="72"/>
                  <a:pt x="243" y="74"/>
                  <a:pt x="239" y="76"/>
                </a:cubicBezTo>
                <a:cubicBezTo>
                  <a:pt x="372" y="76"/>
                  <a:pt x="372" y="76"/>
                  <a:pt x="372" y="76"/>
                </a:cubicBezTo>
                <a:cubicBezTo>
                  <a:pt x="372" y="197"/>
                  <a:pt x="372" y="197"/>
                  <a:pt x="372" y="197"/>
                </a:cubicBezTo>
                <a:cubicBezTo>
                  <a:pt x="370" y="195"/>
                  <a:pt x="369" y="193"/>
                  <a:pt x="367" y="191"/>
                </a:cubicBezTo>
                <a:cubicBezTo>
                  <a:pt x="359" y="183"/>
                  <a:pt x="349" y="179"/>
                  <a:pt x="338" y="179"/>
                </a:cubicBezTo>
                <a:cubicBezTo>
                  <a:pt x="327" y="179"/>
                  <a:pt x="317" y="183"/>
                  <a:pt x="309" y="191"/>
                </a:cubicBezTo>
                <a:cubicBezTo>
                  <a:pt x="301" y="199"/>
                  <a:pt x="297" y="209"/>
                  <a:pt x="297" y="220"/>
                </a:cubicBezTo>
                <a:cubicBezTo>
                  <a:pt x="297" y="231"/>
                  <a:pt x="301" y="241"/>
                  <a:pt x="309" y="248"/>
                </a:cubicBezTo>
                <a:cubicBezTo>
                  <a:pt x="317" y="256"/>
                  <a:pt x="327" y="260"/>
                  <a:pt x="338" y="260"/>
                </a:cubicBezTo>
                <a:cubicBezTo>
                  <a:pt x="349" y="260"/>
                  <a:pt x="359" y="256"/>
                  <a:pt x="367" y="248"/>
                </a:cubicBezTo>
                <a:cubicBezTo>
                  <a:pt x="369" y="246"/>
                  <a:pt x="370" y="244"/>
                  <a:pt x="372" y="242"/>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4" y="219"/>
                  <a:pt x="86" y="199"/>
                </a:cubicBezTo>
                <a:cubicBezTo>
                  <a:pt x="15" y="199"/>
                  <a:pt x="15" y="199"/>
                  <a:pt x="15" y="199"/>
                </a:cubicBezTo>
                <a:cubicBezTo>
                  <a:pt x="8" y="180"/>
                  <a:pt x="3" y="161"/>
                  <a:pt x="0" y="141"/>
                </a:cubicBezTo>
                <a:cubicBezTo>
                  <a:pt x="62" y="104"/>
                  <a:pt x="62" y="104"/>
                  <a:pt x="62" y="104"/>
                </a:cubicBezTo>
                <a:cubicBezTo>
                  <a:pt x="62" y="98"/>
                  <a:pt x="61" y="91"/>
                  <a:pt x="61" y="84"/>
                </a:cubicBezTo>
                <a:lnTo>
                  <a:pt x="61" y="76"/>
                </a:lnTo>
                <a:close/>
              </a:path>
            </a:pathLst>
          </a:custGeom>
          <a:solidFill>
            <a:schemeClr val="accent5"/>
          </a:solidFill>
          <a:ln w="19050">
            <a:solidFill>
              <a:schemeClr val="bg1"/>
            </a:solidFill>
            <a:round/>
            <a:headEnd/>
            <a:tailEnd/>
          </a:ln>
        </p:spPr>
        <p:txBody>
          <a:bodyPr vert="horz" wrap="square" lIns="37157" tIns="18579" rIns="37157" bIns="18579" numCol="1" anchor="t" anchorCtr="0" compatLnSpc="1">
            <a:prstTxWarp prst="textNoShape">
              <a:avLst/>
            </a:prstTxWarp>
          </a:bodyPr>
          <a:lstStyle/>
          <a:p>
            <a:endParaRPr lang="en-US" sz="644" dirty="0">
              <a:latin typeface="Lato Light" charset="0"/>
            </a:endParaRPr>
          </a:p>
        </p:txBody>
      </p:sp>
      <p:sp>
        <p:nvSpPr>
          <p:cNvPr id="99" name="Shape 2588">
            <a:extLst>
              <a:ext uri="{FF2B5EF4-FFF2-40B4-BE49-F238E27FC236}">
                <a16:creationId xmlns:a16="http://schemas.microsoft.com/office/drawing/2014/main" xmlns="" id="{A58E37F6-56B7-4AB7-A8E0-0E53CE98C289}"/>
              </a:ext>
            </a:extLst>
          </p:cNvPr>
          <p:cNvSpPr/>
          <p:nvPr>
            <p:custDataLst>
              <p:tags r:id="rId7"/>
            </p:custDataLst>
          </p:nvPr>
        </p:nvSpPr>
        <p:spPr>
          <a:xfrm>
            <a:off x="6899868" y="4567052"/>
            <a:ext cx="359121" cy="326487"/>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latin typeface="Lato Light" charset="0"/>
              <a:ea typeface="Lato Light" charset="0"/>
              <a:cs typeface="Lato Light" charset="0"/>
            </a:endParaRPr>
          </a:p>
        </p:txBody>
      </p:sp>
      <p:sp>
        <p:nvSpPr>
          <p:cNvPr id="101" name="Shape 2690">
            <a:extLst>
              <a:ext uri="{FF2B5EF4-FFF2-40B4-BE49-F238E27FC236}">
                <a16:creationId xmlns:a16="http://schemas.microsoft.com/office/drawing/2014/main" xmlns="" id="{06625468-8E9B-4970-8DFD-CDA5130E7A31}"/>
              </a:ext>
            </a:extLst>
          </p:cNvPr>
          <p:cNvSpPr>
            <a:spLocks noChangeAspect="1"/>
          </p:cNvSpPr>
          <p:nvPr>
            <p:custDataLst>
              <p:tags r:id="rId8"/>
            </p:custDataLst>
          </p:nvPr>
        </p:nvSpPr>
        <p:spPr>
          <a:xfrm>
            <a:off x="8062715" y="4567052"/>
            <a:ext cx="368553" cy="33504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latin typeface="Lato Light" charset="0"/>
              <a:ea typeface="Lato Light" charset="0"/>
              <a:cs typeface="Lato Light" charset="0"/>
            </a:endParaRPr>
          </a:p>
        </p:txBody>
      </p:sp>
      <p:sp>
        <p:nvSpPr>
          <p:cNvPr id="3" name="Rectangle 2">
            <a:extLst>
              <a:ext uri="{FF2B5EF4-FFF2-40B4-BE49-F238E27FC236}">
                <a16:creationId xmlns:a16="http://schemas.microsoft.com/office/drawing/2014/main" xmlns="" id="{8585D0E8-64E7-44F4-A634-AB305BCCA6D2}"/>
              </a:ext>
            </a:extLst>
          </p:cNvPr>
          <p:cNvSpPr/>
          <p:nvPr>
            <p:custDataLst>
              <p:tags r:id="rId9"/>
            </p:custDataLst>
          </p:nvPr>
        </p:nvSpPr>
        <p:spPr>
          <a:xfrm>
            <a:off x="639004" y="2781744"/>
            <a:ext cx="4953000" cy="2308324"/>
          </a:xfrm>
          <a:prstGeom prst="rect">
            <a:avLst/>
          </a:prstGeom>
        </p:spPr>
        <p:txBody>
          <a:bodyPr>
            <a:spAutoFit/>
          </a:bodyPr>
          <a:lstStyle/>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collecte</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l’enregistrement</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l’organisation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structuration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conservation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modification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l’extraction</a:t>
            </a:r>
          </a:p>
          <a:p>
            <a:endParaRPr lang="fr-FR" dirty="0"/>
          </a:p>
        </p:txBody>
      </p:sp>
      <p:sp>
        <p:nvSpPr>
          <p:cNvPr id="4" name="Rectangle 3">
            <a:extLst>
              <a:ext uri="{FF2B5EF4-FFF2-40B4-BE49-F238E27FC236}">
                <a16:creationId xmlns:a16="http://schemas.microsoft.com/office/drawing/2014/main" xmlns="" id="{DB251A84-CF79-4864-97E4-4500C65E18A2}"/>
              </a:ext>
            </a:extLst>
          </p:cNvPr>
          <p:cNvSpPr/>
          <p:nvPr>
            <p:custDataLst>
              <p:tags r:id="rId10"/>
            </p:custDataLst>
          </p:nvPr>
        </p:nvSpPr>
        <p:spPr>
          <a:xfrm>
            <a:off x="3195830" y="2773355"/>
            <a:ext cx="4178531" cy="2308324"/>
          </a:xfrm>
          <a:prstGeom prst="rect">
            <a:avLst/>
          </a:prstGeom>
        </p:spPr>
        <p:txBody>
          <a:bodyPr wrap="square">
            <a:spAutoFit/>
          </a:bodyPr>
          <a:lstStyle/>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consultation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l’utilisation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communication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diffusion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le rapprochement</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l’effacement</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la destruction</a:t>
            </a:r>
          </a:p>
          <a:p>
            <a:pPr marL="285750" indent="-285750">
              <a:buFont typeface="Arial" panose="020B0604020202020204" pitchFamily="34" charset="0"/>
              <a:buChar char="•"/>
            </a:pPr>
            <a:r>
              <a:rPr lang="fr-FR" b="1" dirty="0">
                <a:latin typeface="Century Gothic" panose="020B0502020202020204" pitchFamily="34" charset="0"/>
                <a:ea typeface="Lato Light" panose="020F0502020204030203" pitchFamily="34" charset="0"/>
                <a:cs typeface="Lato Light" panose="020F0502020204030203" pitchFamily="34" charset="0"/>
              </a:rPr>
              <a:t>…</a:t>
            </a:r>
          </a:p>
        </p:txBody>
      </p:sp>
      <p:sp>
        <p:nvSpPr>
          <p:cNvPr id="104" name="Freeform 146">
            <a:extLst>
              <a:ext uri="{FF2B5EF4-FFF2-40B4-BE49-F238E27FC236}">
                <a16:creationId xmlns:a16="http://schemas.microsoft.com/office/drawing/2014/main" xmlns="" id="{25780D24-4225-40E9-A374-D992DEE26F66}"/>
              </a:ext>
            </a:extLst>
          </p:cNvPr>
          <p:cNvSpPr>
            <a:spLocks noChangeArrowheads="1"/>
          </p:cNvSpPr>
          <p:nvPr>
            <p:custDataLst>
              <p:tags r:id="rId11"/>
            </p:custDataLst>
          </p:nvPr>
        </p:nvSpPr>
        <p:spPr bwMode="auto">
          <a:xfrm>
            <a:off x="6937229" y="3225650"/>
            <a:ext cx="326690" cy="452836"/>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bg1"/>
          </a:solidFill>
          <a:ln>
            <a:noFill/>
          </a:ln>
          <a:effectLst/>
          <a:extLst/>
        </p:spPr>
        <p:txBody>
          <a:bodyPr wrap="none" lIns="34290" tIns="17145" rIns="34290" bIns="17145" anchor="ctr"/>
          <a:lstStyle/>
          <a:p>
            <a:pPr eaLnBrk="1" fontAlgn="auto" hangingPunct="1">
              <a:spcBef>
                <a:spcPts val="0"/>
              </a:spcBef>
              <a:spcAft>
                <a:spcPts val="0"/>
              </a:spcAft>
              <a:defRPr/>
            </a:pPr>
            <a:endParaRPr lang="en-US" dirty="0">
              <a:latin typeface="+mn-lt"/>
              <a:ea typeface="+mn-ea"/>
            </a:endParaRPr>
          </a:p>
        </p:txBody>
      </p:sp>
      <p:grpSp>
        <p:nvGrpSpPr>
          <p:cNvPr id="105" name="Group 169">
            <a:extLst>
              <a:ext uri="{FF2B5EF4-FFF2-40B4-BE49-F238E27FC236}">
                <a16:creationId xmlns:a16="http://schemas.microsoft.com/office/drawing/2014/main" xmlns="" id="{F1FF2B6A-1686-4306-8F8C-E977F6F99F79}"/>
              </a:ext>
            </a:extLst>
          </p:cNvPr>
          <p:cNvGrpSpPr/>
          <p:nvPr>
            <p:custDataLst>
              <p:tags r:id="rId12"/>
            </p:custDataLst>
          </p:nvPr>
        </p:nvGrpSpPr>
        <p:grpSpPr>
          <a:xfrm>
            <a:off x="8129355" y="3279626"/>
            <a:ext cx="350177" cy="401466"/>
            <a:chOff x="4041775" y="2706688"/>
            <a:chExt cx="314325" cy="360363"/>
          </a:xfrm>
          <a:solidFill>
            <a:srgbClr val="FFFFFF"/>
          </a:solidFill>
        </p:grpSpPr>
        <p:sp>
          <p:nvSpPr>
            <p:cNvPr id="106" name="Freeform 124">
              <a:extLst>
                <a:ext uri="{FF2B5EF4-FFF2-40B4-BE49-F238E27FC236}">
                  <a16:creationId xmlns:a16="http://schemas.microsoft.com/office/drawing/2014/main" xmlns="" id="{6430B398-F087-435C-8AB7-DFAB5F88C87E}"/>
                </a:ext>
              </a:extLst>
            </p:cNvPr>
            <p:cNvSpPr>
              <a:spLocks noEditPoints="1"/>
            </p:cNvSpPr>
            <p:nvPr/>
          </p:nvSpPr>
          <p:spPr bwMode="auto">
            <a:xfrm>
              <a:off x="4041775" y="2706688"/>
              <a:ext cx="314325" cy="360363"/>
            </a:xfrm>
            <a:custGeom>
              <a:avLst/>
              <a:gdLst/>
              <a:ahLst/>
              <a:cxnLst>
                <a:cxn ang="0">
                  <a:pos x="107" y="26"/>
                </a:cxn>
                <a:cxn ang="0">
                  <a:pos x="96" y="16"/>
                </a:cxn>
                <a:cxn ang="0">
                  <a:pos x="84" y="16"/>
                </a:cxn>
                <a:cxn ang="0">
                  <a:pos x="84" y="12"/>
                </a:cxn>
                <a:cxn ang="0">
                  <a:pos x="73" y="0"/>
                </a:cxn>
                <a:cxn ang="0">
                  <a:pos x="34" y="0"/>
                </a:cxn>
                <a:cxn ang="0">
                  <a:pos x="23" y="12"/>
                </a:cxn>
                <a:cxn ang="0">
                  <a:pos x="23" y="15"/>
                </a:cxn>
                <a:cxn ang="0">
                  <a:pos x="11" y="15"/>
                </a:cxn>
                <a:cxn ang="0">
                  <a:pos x="0" y="26"/>
                </a:cxn>
                <a:cxn ang="0">
                  <a:pos x="0" y="26"/>
                </a:cxn>
                <a:cxn ang="0">
                  <a:pos x="0" y="35"/>
                </a:cxn>
                <a:cxn ang="0">
                  <a:pos x="7" y="42"/>
                </a:cxn>
                <a:cxn ang="0">
                  <a:pos x="7" y="108"/>
                </a:cxn>
                <a:cxn ang="0">
                  <a:pos x="23" y="123"/>
                </a:cxn>
                <a:cxn ang="0">
                  <a:pos x="84" y="123"/>
                </a:cxn>
                <a:cxn ang="0">
                  <a:pos x="99" y="108"/>
                </a:cxn>
                <a:cxn ang="0">
                  <a:pos x="99" y="42"/>
                </a:cxn>
                <a:cxn ang="0">
                  <a:pos x="107" y="35"/>
                </a:cxn>
                <a:cxn ang="0">
                  <a:pos x="107" y="26"/>
                </a:cxn>
                <a:cxn ang="0">
                  <a:pos x="30" y="12"/>
                </a:cxn>
                <a:cxn ang="0">
                  <a:pos x="34" y="8"/>
                </a:cxn>
                <a:cxn ang="0">
                  <a:pos x="73" y="8"/>
                </a:cxn>
                <a:cxn ang="0">
                  <a:pos x="76" y="12"/>
                </a:cxn>
                <a:cxn ang="0">
                  <a:pos x="76" y="15"/>
                </a:cxn>
                <a:cxn ang="0">
                  <a:pos x="30" y="15"/>
                </a:cxn>
                <a:cxn ang="0">
                  <a:pos x="30" y="12"/>
                </a:cxn>
                <a:cxn ang="0">
                  <a:pos x="92" y="108"/>
                </a:cxn>
                <a:cxn ang="0">
                  <a:pos x="84" y="115"/>
                </a:cxn>
                <a:cxn ang="0">
                  <a:pos x="23" y="115"/>
                </a:cxn>
                <a:cxn ang="0">
                  <a:pos x="15" y="108"/>
                </a:cxn>
                <a:cxn ang="0">
                  <a:pos x="15" y="42"/>
                </a:cxn>
                <a:cxn ang="0">
                  <a:pos x="92" y="42"/>
                </a:cxn>
                <a:cxn ang="0">
                  <a:pos x="92" y="108"/>
                </a:cxn>
                <a:cxn ang="0">
                  <a:pos x="99" y="31"/>
                </a:cxn>
                <a:cxn ang="0">
                  <a:pos x="99" y="35"/>
                </a:cxn>
                <a:cxn ang="0">
                  <a:pos x="7" y="35"/>
                </a:cxn>
                <a:cxn ang="0">
                  <a:pos x="7" y="27"/>
                </a:cxn>
                <a:cxn ang="0">
                  <a:pos x="11" y="23"/>
                </a:cxn>
                <a:cxn ang="0">
                  <a:pos x="96" y="23"/>
                </a:cxn>
                <a:cxn ang="0">
                  <a:pos x="99" y="27"/>
                </a:cxn>
                <a:cxn ang="0">
                  <a:pos x="99" y="31"/>
                </a:cxn>
                <a:cxn ang="0">
                  <a:pos x="99" y="31"/>
                </a:cxn>
                <a:cxn ang="0">
                  <a:pos x="99" y="31"/>
                </a:cxn>
              </a:cxnLst>
              <a:rect l="0" t="0" r="r" b="b"/>
              <a:pathLst>
                <a:path w="107" h="123">
                  <a:moveTo>
                    <a:pt x="107" y="26"/>
                  </a:moveTo>
                  <a:cubicBezTo>
                    <a:pt x="107" y="20"/>
                    <a:pt x="102" y="16"/>
                    <a:pt x="96" y="16"/>
                  </a:cubicBezTo>
                  <a:cubicBezTo>
                    <a:pt x="84" y="16"/>
                    <a:pt x="84" y="16"/>
                    <a:pt x="84" y="16"/>
                  </a:cubicBezTo>
                  <a:cubicBezTo>
                    <a:pt x="84" y="12"/>
                    <a:pt x="84" y="12"/>
                    <a:pt x="84" y="12"/>
                  </a:cubicBezTo>
                  <a:cubicBezTo>
                    <a:pt x="84" y="5"/>
                    <a:pt x="79" y="0"/>
                    <a:pt x="73" y="0"/>
                  </a:cubicBezTo>
                  <a:cubicBezTo>
                    <a:pt x="34" y="0"/>
                    <a:pt x="34" y="0"/>
                    <a:pt x="34" y="0"/>
                  </a:cubicBezTo>
                  <a:cubicBezTo>
                    <a:pt x="28" y="0"/>
                    <a:pt x="23" y="5"/>
                    <a:pt x="23" y="12"/>
                  </a:cubicBezTo>
                  <a:cubicBezTo>
                    <a:pt x="23" y="15"/>
                    <a:pt x="23" y="15"/>
                    <a:pt x="23" y="15"/>
                  </a:cubicBezTo>
                  <a:cubicBezTo>
                    <a:pt x="11" y="15"/>
                    <a:pt x="11" y="15"/>
                    <a:pt x="11" y="15"/>
                  </a:cubicBezTo>
                  <a:cubicBezTo>
                    <a:pt x="5" y="15"/>
                    <a:pt x="0" y="20"/>
                    <a:pt x="0" y="26"/>
                  </a:cubicBezTo>
                  <a:cubicBezTo>
                    <a:pt x="0" y="26"/>
                    <a:pt x="0" y="26"/>
                    <a:pt x="0" y="26"/>
                  </a:cubicBezTo>
                  <a:cubicBezTo>
                    <a:pt x="0" y="35"/>
                    <a:pt x="0" y="35"/>
                    <a:pt x="0" y="35"/>
                  </a:cubicBezTo>
                  <a:cubicBezTo>
                    <a:pt x="0" y="39"/>
                    <a:pt x="3" y="42"/>
                    <a:pt x="7" y="42"/>
                  </a:cubicBezTo>
                  <a:cubicBezTo>
                    <a:pt x="7" y="108"/>
                    <a:pt x="7" y="108"/>
                    <a:pt x="7" y="108"/>
                  </a:cubicBezTo>
                  <a:cubicBezTo>
                    <a:pt x="7" y="116"/>
                    <a:pt x="14" y="123"/>
                    <a:pt x="23" y="123"/>
                  </a:cubicBezTo>
                  <a:cubicBezTo>
                    <a:pt x="84" y="123"/>
                    <a:pt x="84" y="123"/>
                    <a:pt x="84" y="123"/>
                  </a:cubicBezTo>
                  <a:cubicBezTo>
                    <a:pt x="92" y="123"/>
                    <a:pt x="99" y="116"/>
                    <a:pt x="99" y="108"/>
                  </a:cubicBezTo>
                  <a:cubicBezTo>
                    <a:pt x="99" y="42"/>
                    <a:pt x="99" y="42"/>
                    <a:pt x="99" y="42"/>
                  </a:cubicBezTo>
                  <a:cubicBezTo>
                    <a:pt x="104" y="42"/>
                    <a:pt x="107" y="39"/>
                    <a:pt x="107" y="35"/>
                  </a:cubicBezTo>
                  <a:cubicBezTo>
                    <a:pt x="107" y="26"/>
                    <a:pt x="107" y="26"/>
                    <a:pt x="107" y="26"/>
                  </a:cubicBezTo>
                  <a:close/>
                  <a:moveTo>
                    <a:pt x="30" y="12"/>
                  </a:moveTo>
                  <a:cubicBezTo>
                    <a:pt x="30" y="10"/>
                    <a:pt x="32" y="8"/>
                    <a:pt x="34" y="8"/>
                  </a:cubicBezTo>
                  <a:cubicBezTo>
                    <a:pt x="73" y="8"/>
                    <a:pt x="73" y="8"/>
                    <a:pt x="73" y="8"/>
                  </a:cubicBezTo>
                  <a:cubicBezTo>
                    <a:pt x="75" y="8"/>
                    <a:pt x="76" y="10"/>
                    <a:pt x="76" y="12"/>
                  </a:cubicBezTo>
                  <a:cubicBezTo>
                    <a:pt x="76" y="15"/>
                    <a:pt x="76" y="15"/>
                    <a:pt x="76" y="15"/>
                  </a:cubicBezTo>
                  <a:cubicBezTo>
                    <a:pt x="30" y="15"/>
                    <a:pt x="30" y="15"/>
                    <a:pt x="30" y="15"/>
                  </a:cubicBezTo>
                  <a:lnTo>
                    <a:pt x="30" y="12"/>
                  </a:lnTo>
                  <a:close/>
                  <a:moveTo>
                    <a:pt x="92" y="108"/>
                  </a:moveTo>
                  <a:cubicBezTo>
                    <a:pt x="92" y="112"/>
                    <a:pt x="88" y="115"/>
                    <a:pt x="84" y="115"/>
                  </a:cubicBezTo>
                  <a:cubicBezTo>
                    <a:pt x="23" y="115"/>
                    <a:pt x="23" y="115"/>
                    <a:pt x="23" y="115"/>
                  </a:cubicBezTo>
                  <a:cubicBezTo>
                    <a:pt x="18" y="115"/>
                    <a:pt x="15" y="112"/>
                    <a:pt x="15" y="108"/>
                  </a:cubicBezTo>
                  <a:cubicBezTo>
                    <a:pt x="15" y="42"/>
                    <a:pt x="15" y="42"/>
                    <a:pt x="15" y="42"/>
                  </a:cubicBezTo>
                  <a:cubicBezTo>
                    <a:pt x="92" y="42"/>
                    <a:pt x="92" y="42"/>
                    <a:pt x="92" y="42"/>
                  </a:cubicBezTo>
                  <a:lnTo>
                    <a:pt x="92" y="108"/>
                  </a:lnTo>
                  <a:close/>
                  <a:moveTo>
                    <a:pt x="99" y="31"/>
                  </a:moveTo>
                  <a:cubicBezTo>
                    <a:pt x="99" y="35"/>
                    <a:pt x="99" y="35"/>
                    <a:pt x="99" y="35"/>
                  </a:cubicBezTo>
                  <a:cubicBezTo>
                    <a:pt x="7" y="35"/>
                    <a:pt x="7" y="35"/>
                    <a:pt x="7" y="35"/>
                  </a:cubicBezTo>
                  <a:cubicBezTo>
                    <a:pt x="7" y="27"/>
                    <a:pt x="7" y="27"/>
                    <a:pt x="7" y="27"/>
                  </a:cubicBezTo>
                  <a:cubicBezTo>
                    <a:pt x="7" y="25"/>
                    <a:pt x="9" y="23"/>
                    <a:pt x="11" y="23"/>
                  </a:cubicBezTo>
                  <a:cubicBezTo>
                    <a:pt x="96" y="23"/>
                    <a:pt x="96" y="23"/>
                    <a:pt x="96" y="23"/>
                  </a:cubicBezTo>
                  <a:cubicBezTo>
                    <a:pt x="98" y="23"/>
                    <a:pt x="99" y="25"/>
                    <a:pt x="99" y="27"/>
                  </a:cubicBezTo>
                  <a:lnTo>
                    <a:pt x="99" y="31"/>
                  </a:lnTo>
                  <a:close/>
                  <a:moveTo>
                    <a:pt x="99" y="31"/>
                  </a:moveTo>
                  <a:cubicBezTo>
                    <a:pt x="99" y="31"/>
                    <a:pt x="99" y="31"/>
                    <a:pt x="99" y="3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7" name="Freeform 125">
              <a:extLst>
                <a:ext uri="{FF2B5EF4-FFF2-40B4-BE49-F238E27FC236}">
                  <a16:creationId xmlns:a16="http://schemas.microsoft.com/office/drawing/2014/main" xmlns="" id="{C86D917E-910C-4696-8D42-42F069E38063}"/>
                </a:ext>
              </a:extLst>
            </p:cNvPr>
            <p:cNvSpPr>
              <a:spLocks noEditPoints="1"/>
            </p:cNvSpPr>
            <p:nvPr/>
          </p:nvSpPr>
          <p:spPr bwMode="auto">
            <a:xfrm>
              <a:off x="4110038" y="2852738"/>
              <a:ext cx="42863" cy="171450"/>
            </a:xfrm>
            <a:custGeom>
              <a:avLst/>
              <a:gdLst/>
              <a:ahLst/>
              <a:cxnLst>
                <a:cxn ang="0">
                  <a:pos x="3" y="58"/>
                </a:cxn>
                <a:cxn ang="0">
                  <a:pos x="11" y="58"/>
                </a:cxn>
                <a:cxn ang="0">
                  <a:pos x="15" y="54"/>
                </a:cxn>
                <a:cxn ang="0">
                  <a:pos x="15" y="4"/>
                </a:cxn>
                <a:cxn ang="0">
                  <a:pos x="11" y="0"/>
                </a:cxn>
                <a:cxn ang="0">
                  <a:pos x="3" y="0"/>
                </a:cxn>
                <a:cxn ang="0">
                  <a:pos x="0" y="4"/>
                </a:cxn>
                <a:cxn ang="0">
                  <a:pos x="0" y="54"/>
                </a:cxn>
                <a:cxn ang="0">
                  <a:pos x="3" y="58"/>
                </a:cxn>
                <a:cxn ang="0">
                  <a:pos x="3" y="4"/>
                </a:cxn>
                <a:cxn ang="0">
                  <a:pos x="11" y="4"/>
                </a:cxn>
                <a:cxn ang="0">
                  <a:pos x="11" y="54"/>
                </a:cxn>
                <a:cxn ang="0">
                  <a:pos x="3" y="54"/>
                </a:cxn>
                <a:cxn ang="0">
                  <a:pos x="3" y="4"/>
                </a:cxn>
                <a:cxn ang="0">
                  <a:pos x="3" y="4"/>
                </a:cxn>
                <a:cxn ang="0">
                  <a:pos x="3" y="4"/>
                </a:cxn>
              </a:cxnLst>
              <a:rect l="0" t="0" r="r" b="b"/>
              <a:pathLst>
                <a:path w="15" h="58">
                  <a:moveTo>
                    <a:pt x="3" y="58"/>
                  </a:moveTo>
                  <a:cubicBezTo>
                    <a:pt x="11" y="58"/>
                    <a:pt x="11" y="58"/>
                    <a:pt x="11" y="58"/>
                  </a:cubicBezTo>
                  <a:cubicBezTo>
                    <a:pt x="13" y="58"/>
                    <a:pt x="15" y="56"/>
                    <a:pt x="15" y="54"/>
                  </a:cubicBezTo>
                  <a:cubicBezTo>
                    <a:pt x="15" y="4"/>
                    <a:pt x="15" y="4"/>
                    <a:pt x="15" y="4"/>
                  </a:cubicBezTo>
                  <a:cubicBezTo>
                    <a:pt x="15" y="2"/>
                    <a:pt x="13" y="0"/>
                    <a:pt x="11" y="0"/>
                  </a:cubicBezTo>
                  <a:cubicBezTo>
                    <a:pt x="3" y="0"/>
                    <a:pt x="3" y="0"/>
                    <a:pt x="3" y="0"/>
                  </a:cubicBezTo>
                  <a:cubicBezTo>
                    <a:pt x="1" y="0"/>
                    <a:pt x="0" y="2"/>
                    <a:pt x="0" y="4"/>
                  </a:cubicBezTo>
                  <a:cubicBezTo>
                    <a:pt x="0" y="54"/>
                    <a:pt x="0" y="54"/>
                    <a:pt x="0" y="54"/>
                  </a:cubicBezTo>
                  <a:cubicBezTo>
                    <a:pt x="0" y="56"/>
                    <a:pt x="1" y="58"/>
                    <a:pt x="3" y="58"/>
                  </a:cubicBezTo>
                  <a:close/>
                  <a:moveTo>
                    <a:pt x="3" y="4"/>
                  </a:moveTo>
                  <a:cubicBezTo>
                    <a:pt x="11" y="4"/>
                    <a:pt x="11" y="4"/>
                    <a:pt x="11" y="4"/>
                  </a:cubicBezTo>
                  <a:cubicBezTo>
                    <a:pt x="11" y="54"/>
                    <a:pt x="11" y="54"/>
                    <a:pt x="11" y="54"/>
                  </a:cubicBezTo>
                  <a:cubicBezTo>
                    <a:pt x="3" y="54"/>
                    <a:pt x="3" y="54"/>
                    <a:pt x="3" y="54"/>
                  </a:cubicBezTo>
                  <a:lnTo>
                    <a:pt x="3" y="4"/>
                  </a:lnTo>
                  <a:close/>
                  <a:moveTo>
                    <a:pt x="3" y="4"/>
                  </a:moveTo>
                  <a:cubicBezTo>
                    <a:pt x="3" y="4"/>
                    <a:pt x="3" y="4"/>
                    <a:pt x="3"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8" name="Freeform 126">
              <a:extLst>
                <a:ext uri="{FF2B5EF4-FFF2-40B4-BE49-F238E27FC236}">
                  <a16:creationId xmlns:a16="http://schemas.microsoft.com/office/drawing/2014/main" xmlns="" id="{2707C87A-E5CD-4C13-864E-BB7770AB7D79}"/>
                </a:ext>
              </a:extLst>
            </p:cNvPr>
            <p:cNvSpPr>
              <a:spLocks noEditPoints="1"/>
            </p:cNvSpPr>
            <p:nvPr/>
          </p:nvSpPr>
          <p:spPr bwMode="auto">
            <a:xfrm>
              <a:off x="4176713" y="2852738"/>
              <a:ext cx="44450" cy="171450"/>
            </a:xfrm>
            <a:custGeom>
              <a:avLst/>
              <a:gdLst/>
              <a:ahLst/>
              <a:cxnLst>
                <a:cxn ang="0">
                  <a:pos x="3" y="58"/>
                </a:cxn>
                <a:cxn ang="0">
                  <a:pos x="11" y="58"/>
                </a:cxn>
                <a:cxn ang="0">
                  <a:pos x="15" y="54"/>
                </a:cxn>
                <a:cxn ang="0">
                  <a:pos x="15" y="4"/>
                </a:cxn>
                <a:cxn ang="0">
                  <a:pos x="11" y="0"/>
                </a:cxn>
                <a:cxn ang="0">
                  <a:pos x="3" y="0"/>
                </a:cxn>
                <a:cxn ang="0">
                  <a:pos x="0" y="4"/>
                </a:cxn>
                <a:cxn ang="0">
                  <a:pos x="0" y="54"/>
                </a:cxn>
                <a:cxn ang="0">
                  <a:pos x="3" y="58"/>
                </a:cxn>
                <a:cxn ang="0">
                  <a:pos x="3" y="4"/>
                </a:cxn>
                <a:cxn ang="0">
                  <a:pos x="11" y="4"/>
                </a:cxn>
                <a:cxn ang="0">
                  <a:pos x="11" y="54"/>
                </a:cxn>
                <a:cxn ang="0">
                  <a:pos x="3" y="54"/>
                </a:cxn>
                <a:cxn ang="0">
                  <a:pos x="3" y="4"/>
                </a:cxn>
                <a:cxn ang="0">
                  <a:pos x="3" y="4"/>
                </a:cxn>
                <a:cxn ang="0">
                  <a:pos x="3" y="4"/>
                </a:cxn>
              </a:cxnLst>
              <a:rect l="0" t="0" r="r" b="b"/>
              <a:pathLst>
                <a:path w="15" h="58">
                  <a:moveTo>
                    <a:pt x="3" y="58"/>
                  </a:moveTo>
                  <a:cubicBezTo>
                    <a:pt x="11" y="58"/>
                    <a:pt x="11" y="58"/>
                    <a:pt x="11" y="58"/>
                  </a:cubicBezTo>
                  <a:cubicBezTo>
                    <a:pt x="13" y="58"/>
                    <a:pt x="15" y="56"/>
                    <a:pt x="15" y="54"/>
                  </a:cubicBezTo>
                  <a:cubicBezTo>
                    <a:pt x="15" y="4"/>
                    <a:pt x="15" y="4"/>
                    <a:pt x="15" y="4"/>
                  </a:cubicBezTo>
                  <a:cubicBezTo>
                    <a:pt x="15" y="2"/>
                    <a:pt x="13" y="0"/>
                    <a:pt x="11" y="0"/>
                  </a:cubicBezTo>
                  <a:cubicBezTo>
                    <a:pt x="3" y="0"/>
                    <a:pt x="3" y="0"/>
                    <a:pt x="3" y="0"/>
                  </a:cubicBezTo>
                  <a:cubicBezTo>
                    <a:pt x="1" y="0"/>
                    <a:pt x="0" y="2"/>
                    <a:pt x="0" y="4"/>
                  </a:cubicBezTo>
                  <a:cubicBezTo>
                    <a:pt x="0" y="54"/>
                    <a:pt x="0" y="54"/>
                    <a:pt x="0" y="54"/>
                  </a:cubicBezTo>
                  <a:cubicBezTo>
                    <a:pt x="0" y="56"/>
                    <a:pt x="1" y="58"/>
                    <a:pt x="3" y="58"/>
                  </a:cubicBezTo>
                  <a:close/>
                  <a:moveTo>
                    <a:pt x="3" y="4"/>
                  </a:moveTo>
                  <a:cubicBezTo>
                    <a:pt x="11" y="4"/>
                    <a:pt x="11" y="4"/>
                    <a:pt x="11" y="4"/>
                  </a:cubicBezTo>
                  <a:cubicBezTo>
                    <a:pt x="11" y="54"/>
                    <a:pt x="11" y="54"/>
                    <a:pt x="11" y="54"/>
                  </a:cubicBezTo>
                  <a:cubicBezTo>
                    <a:pt x="3" y="54"/>
                    <a:pt x="3" y="54"/>
                    <a:pt x="3" y="54"/>
                  </a:cubicBezTo>
                  <a:lnTo>
                    <a:pt x="3" y="4"/>
                  </a:lnTo>
                  <a:close/>
                  <a:moveTo>
                    <a:pt x="3" y="4"/>
                  </a:moveTo>
                  <a:cubicBezTo>
                    <a:pt x="3" y="4"/>
                    <a:pt x="3" y="4"/>
                    <a:pt x="3"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9" name="Freeform 127">
              <a:extLst>
                <a:ext uri="{FF2B5EF4-FFF2-40B4-BE49-F238E27FC236}">
                  <a16:creationId xmlns:a16="http://schemas.microsoft.com/office/drawing/2014/main" xmlns="" id="{4DDBE19F-AB5A-42AA-B636-C3FC95808DAF}"/>
                </a:ext>
              </a:extLst>
            </p:cNvPr>
            <p:cNvSpPr>
              <a:spLocks noEditPoints="1"/>
            </p:cNvSpPr>
            <p:nvPr/>
          </p:nvSpPr>
          <p:spPr bwMode="auto">
            <a:xfrm>
              <a:off x="4244975" y="2852738"/>
              <a:ext cx="42863" cy="171450"/>
            </a:xfrm>
            <a:custGeom>
              <a:avLst/>
              <a:gdLst/>
              <a:ahLst/>
              <a:cxnLst>
                <a:cxn ang="0">
                  <a:pos x="4" y="58"/>
                </a:cxn>
                <a:cxn ang="0">
                  <a:pos x="11" y="58"/>
                </a:cxn>
                <a:cxn ang="0">
                  <a:pos x="15" y="54"/>
                </a:cxn>
                <a:cxn ang="0">
                  <a:pos x="15" y="4"/>
                </a:cxn>
                <a:cxn ang="0">
                  <a:pos x="11" y="0"/>
                </a:cxn>
                <a:cxn ang="0">
                  <a:pos x="4" y="0"/>
                </a:cxn>
                <a:cxn ang="0">
                  <a:pos x="0" y="4"/>
                </a:cxn>
                <a:cxn ang="0">
                  <a:pos x="0" y="54"/>
                </a:cxn>
                <a:cxn ang="0">
                  <a:pos x="4" y="58"/>
                </a:cxn>
                <a:cxn ang="0">
                  <a:pos x="4" y="4"/>
                </a:cxn>
                <a:cxn ang="0">
                  <a:pos x="11" y="4"/>
                </a:cxn>
                <a:cxn ang="0">
                  <a:pos x="11" y="54"/>
                </a:cxn>
                <a:cxn ang="0">
                  <a:pos x="4" y="54"/>
                </a:cxn>
                <a:cxn ang="0">
                  <a:pos x="4" y="4"/>
                </a:cxn>
                <a:cxn ang="0">
                  <a:pos x="4" y="4"/>
                </a:cxn>
                <a:cxn ang="0">
                  <a:pos x="4" y="4"/>
                </a:cxn>
              </a:cxnLst>
              <a:rect l="0" t="0" r="r" b="b"/>
              <a:pathLst>
                <a:path w="15" h="58">
                  <a:moveTo>
                    <a:pt x="4" y="58"/>
                  </a:moveTo>
                  <a:cubicBezTo>
                    <a:pt x="11" y="58"/>
                    <a:pt x="11" y="58"/>
                    <a:pt x="11" y="58"/>
                  </a:cubicBezTo>
                  <a:cubicBezTo>
                    <a:pt x="13" y="58"/>
                    <a:pt x="15" y="56"/>
                    <a:pt x="15" y="54"/>
                  </a:cubicBezTo>
                  <a:cubicBezTo>
                    <a:pt x="15" y="4"/>
                    <a:pt x="15" y="4"/>
                    <a:pt x="15" y="4"/>
                  </a:cubicBezTo>
                  <a:cubicBezTo>
                    <a:pt x="15" y="2"/>
                    <a:pt x="13" y="0"/>
                    <a:pt x="11" y="0"/>
                  </a:cubicBezTo>
                  <a:cubicBezTo>
                    <a:pt x="4" y="0"/>
                    <a:pt x="4" y="0"/>
                    <a:pt x="4" y="0"/>
                  </a:cubicBezTo>
                  <a:cubicBezTo>
                    <a:pt x="1" y="0"/>
                    <a:pt x="0" y="2"/>
                    <a:pt x="0" y="4"/>
                  </a:cubicBezTo>
                  <a:cubicBezTo>
                    <a:pt x="0" y="54"/>
                    <a:pt x="0" y="54"/>
                    <a:pt x="0" y="54"/>
                  </a:cubicBezTo>
                  <a:cubicBezTo>
                    <a:pt x="0" y="56"/>
                    <a:pt x="1" y="58"/>
                    <a:pt x="4" y="58"/>
                  </a:cubicBezTo>
                  <a:close/>
                  <a:moveTo>
                    <a:pt x="4" y="4"/>
                  </a:moveTo>
                  <a:cubicBezTo>
                    <a:pt x="11" y="4"/>
                    <a:pt x="11" y="4"/>
                    <a:pt x="11" y="4"/>
                  </a:cubicBezTo>
                  <a:cubicBezTo>
                    <a:pt x="11" y="54"/>
                    <a:pt x="11" y="54"/>
                    <a:pt x="11" y="54"/>
                  </a:cubicBezTo>
                  <a:cubicBezTo>
                    <a:pt x="4" y="54"/>
                    <a:pt x="4" y="54"/>
                    <a:pt x="4" y="54"/>
                  </a:cubicBezTo>
                  <a:lnTo>
                    <a:pt x="4" y="4"/>
                  </a:lnTo>
                  <a:close/>
                  <a:moveTo>
                    <a:pt x="4" y="4"/>
                  </a:moveTo>
                  <a:cubicBezTo>
                    <a:pt x="4" y="4"/>
                    <a:pt x="4" y="4"/>
                    <a:pt x="4"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3268442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ppt_x"/>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fill="hold"/>
                                        <p:tgtEl>
                                          <p:spTgt spid="91"/>
                                        </p:tgtEl>
                                        <p:attrNameLst>
                                          <p:attrName>ppt_x</p:attrName>
                                        </p:attrNameLst>
                                      </p:cBhvr>
                                      <p:tavLst>
                                        <p:tav tm="0">
                                          <p:val>
                                            <p:strVal val="#ppt_x"/>
                                          </p:val>
                                        </p:tav>
                                        <p:tav tm="100000">
                                          <p:val>
                                            <p:strVal val="#ppt_x"/>
                                          </p:val>
                                        </p:tav>
                                      </p:tavLst>
                                    </p:anim>
                                    <p:anim calcmode="lin" valueType="num">
                                      <p:cBhvr additive="base">
                                        <p:cTn id="18" dur="500" fill="hold"/>
                                        <p:tgtEl>
                                          <p:spTgt spid="9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additive="base">
                                        <p:cTn id="21" dur="500" fill="hold"/>
                                        <p:tgtEl>
                                          <p:spTgt spid="92"/>
                                        </p:tgtEl>
                                        <p:attrNameLst>
                                          <p:attrName>ppt_x</p:attrName>
                                        </p:attrNameLst>
                                      </p:cBhvr>
                                      <p:tavLst>
                                        <p:tav tm="0">
                                          <p:val>
                                            <p:strVal val="#ppt_x"/>
                                          </p:val>
                                        </p:tav>
                                        <p:tav tm="100000">
                                          <p:val>
                                            <p:strVal val="#ppt_x"/>
                                          </p:val>
                                        </p:tav>
                                      </p:tavLst>
                                    </p:anim>
                                    <p:anim calcmode="lin" valueType="num">
                                      <p:cBhvr additive="base">
                                        <p:cTn id="22" dur="500" fill="hold"/>
                                        <p:tgtEl>
                                          <p:spTgt spid="9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fill="hold"/>
                                        <p:tgtEl>
                                          <p:spTgt spid="99"/>
                                        </p:tgtEl>
                                        <p:attrNameLst>
                                          <p:attrName>ppt_x</p:attrName>
                                        </p:attrNameLst>
                                      </p:cBhvr>
                                      <p:tavLst>
                                        <p:tav tm="0">
                                          <p:val>
                                            <p:strVal val="#ppt_x"/>
                                          </p:val>
                                        </p:tav>
                                        <p:tav tm="100000">
                                          <p:val>
                                            <p:strVal val="#ppt_x"/>
                                          </p:val>
                                        </p:tav>
                                      </p:tavLst>
                                    </p:anim>
                                    <p:anim calcmode="lin" valueType="num">
                                      <p:cBhvr additive="base">
                                        <p:cTn id="30" dur="500" fill="hold"/>
                                        <p:tgtEl>
                                          <p:spTgt spid="9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anim calcmode="lin" valueType="num">
                                      <p:cBhvr additive="base">
                                        <p:cTn id="33" dur="500" fill="hold"/>
                                        <p:tgtEl>
                                          <p:spTgt spid="101"/>
                                        </p:tgtEl>
                                        <p:attrNameLst>
                                          <p:attrName>ppt_x</p:attrName>
                                        </p:attrNameLst>
                                      </p:cBhvr>
                                      <p:tavLst>
                                        <p:tav tm="0">
                                          <p:val>
                                            <p:strVal val="#ppt_x"/>
                                          </p:val>
                                        </p:tav>
                                        <p:tav tm="100000">
                                          <p:val>
                                            <p:strVal val="#ppt_x"/>
                                          </p:val>
                                        </p:tav>
                                      </p:tavLst>
                                    </p:anim>
                                    <p:anim calcmode="lin" valueType="num">
                                      <p:cBhvr additive="base">
                                        <p:cTn id="3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wipe(down)">
                                      <p:cBhvr>
                                        <p:cTn id="45" dur="500"/>
                                        <p:tgtEl>
                                          <p:spTgt spid="3">
                                            <p:txEl>
                                              <p:pRg st="0" end="0"/>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00"/>
                                        <p:tgtEl>
                                          <p:spTgt spid="3">
                                            <p:txEl>
                                              <p:pRg st="1" end="1"/>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00"/>
                                        <p:tgtEl>
                                          <p:spTgt spid="3">
                                            <p:txEl>
                                              <p:pRg st="2" end="2"/>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down)">
                                      <p:cBhvr>
                                        <p:cTn id="54" dur="500"/>
                                        <p:tgtEl>
                                          <p:spTgt spid="3">
                                            <p:txEl>
                                              <p:pRg st="3" end="3"/>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00"/>
                                        <p:tgtEl>
                                          <p:spTgt spid="3">
                                            <p:txEl>
                                              <p:pRg st="4" end="4"/>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wipe(down)">
                                      <p:cBhvr>
                                        <p:cTn id="60" dur="500"/>
                                        <p:tgtEl>
                                          <p:spTgt spid="3">
                                            <p:txEl>
                                              <p:pRg st="5" end="5"/>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wipe(down)">
                                      <p:cBhvr>
                                        <p:cTn id="63" dur="5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wipe(down)">
                                      <p:cBhvr>
                                        <p:cTn id="68" dur="500"/>
                                        <p:tgtEl>
                                          <p:spTgt spid="4">
                                            <p:txEl>
                                              <p:pRg st="0" end="0"/>
                                            </p:txEl>
                                          </p:spTgt>
                                        </p:tgtEl>
                                      </p:cBhvr>
                                    </p:animEffect>
                                  </p:childTnLst>
                                </p:cTn>
                              </p:par>
                              <p:par>
                                <p:cTn id="69" presetID="22" presetClass="entr" presetSubtype="4" fill="hold" nodeType="with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Effect transition="in" filter="wipe(down)">
                                      <p:cBhvr>
                                        <p:cTn id="71" dur="500"/>
                                        <p:tgtEl>
                                          <p:spTgt spid="4">
                                            <p:txEl>
                                              <p:pRg st="1" end="1"/>
                                            </p:txEl>
                                          </p:spTgt>
                                        </p:tgtEl>
                                      </p:cBhvr>
                                    </p:animEffect>
                                  </p:childTnLst>
                                </p:cTn>
                              </p:par>
                              <p:par>
                                <p:cTn id="72" presetID="22" presetClass="entr" presetSubtype="4" fill="hold" nodeType="with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wipe(down)">
                                      <p:cBhvr>
                                        <p:cTn id="74" dur="500"/>
                                        <p:tgtEl>
                                          <p:spTgt spid="4">
                                            <p:txEl>
                                              <p:pRg st="2" end="2"/>
                                            </p:txEl>
                                          </p:spTgt>
                                        </p:tgtEl>
                                      </p:cBhvr>
                                    </p:animEffect>
                                  </p:childTnLst>
                                </p:cTn>
                              </p:par>
                              <p:par>
                                <p:cTn id="75" presetID="22" presetClass="entr" presetSubtype="4" fill="hold" nodeType="with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wipe(down)">
                                      <p:cBhvr>
                                        <p:cTn id="77" dur="500"/>
                                        <p:tgtEl>
                                          <p:spTgt spid="4">
                                            <p:txEl>
                                              <p:pRg st="3" end="3"/>
                                            </p:txEl>
                                          </p:spTgt>
                                        </p:tgtEl>
                                      </p:cBhvr>
                                    </p:animEffect>
                                  </p:childTnLst>
                                </p:cTn>
                              </p:par>
                              <p:par>
                                <p:cTn id="78" presetID="22" presetClass="entr" presetSubtype="4" fill="hold" nodeType="with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wipe(down)">
                                      <p:cBhvr>
                                        <p:cTn id="80" dur="500"/>
                                        <p:tgtEl>
                                          <p:spTgt spid="4">
                                            <p:txEl>
                                              <p:pRg st="4" end="4"/>
                                            </p:txEl>
                                          </p:spTgt>
                                        </p:tgtEl>
                                      </p:cBhvr>
                                    </p:animEffect>
                                  </p:childTnLst>
                                </p:cTn>
                              </p:par>
                              <p:par>
                                <p:cTn id="81" presetID="22" presetClass="entr" presetSubtype="4" fill="hold" nodeType="withEffect">
                                  <p:stCondLst>
                                    <p:cond delay="0"/>
                                  </p:stCondLst>
                                  <p:childTnLst>
                                    <p:set>
                                      <p:cBhvr>
                                        <p:cTn id="82" dur="1" fill="hold">
                                          <p:stCondLst>
                                            <p:cond delay="0"/>
                                          </p:stCondLst>
                                        </p:cTn>
                                        <p:tgtEl>
                                          <p:spTgt spid="4">
                                            <p:txEl>
                                              <p:pRg st="5" end="5"/>
                                            </p:txEl>
                                          </p:spTgt>
                                        </p:tgtEl>
                                        <p:attrNameLst>
                                          <p:attrName>style.visibility</p:attrName>
                                        </p:attrNameLst>
                                      </p:cBhvr>
                                      <p:to>
                                        <p:strVal val="visible"/>
                                      </p:to>
                                    </p:set>
                                    <p:animEffect transition="in" filter="wipe(down)">
                                      <p:cBhvr>
                                        <p:cTn id="83" dur="500"/>
                                        <p:tgtEl>
                                          <p:spTgt spid="4">
                                            <p:txEl>
                                              <p:pRg st="5" end="5"/>
                                            </p:txEl>
                                          </p:spTgt>
                                        </p:tgtEl>
                                      </p:cBhvr>
                                    </p:animEffect>
                                  </p:childTnLst>
                                </p:cTn>
                              </p:par>
                              <p:par>
                                <p:cTn id="84" presetID="22" presetClass="entr" presetSubtype="4" fill="hold" nodeType="withEffect">
                                  <p:stCondLst>
                                    <p:cond delay="0"/>
                                  </p:stCondLst>
                                  <p:childTnLst>
                                    <p:set>
                                      <p:cBhvr>
                                        <p:cTn id="85" dur="1" fill="hold">
                                          <p:stCondLst>
                                            <p:cond delay="0"/>
                                          </p:stCondLst>
                                        </p:cTn>
                                        <p:tgtEl>
                                          <p:spTgt spid="4">
                                            <p:txEl>
                                              <p:pRg st="6" end="6"/>
                                            </p:txEl>
                                          </p:spTgt>
                                        </p:tgtEl>
                                        <p:attrNameLst>
                                          <p:attrName>style.visibility</p:attrName>
                                        </p:attrNameLst>
                                      </p:cBhvr>
                                      <p:to>
                                        <p:strVal val="visible"/>
                                      </p:to>
                                    </p:set>
                                    <p:animEffect transition="in" filter="wipe(down)">
                                      <p:cBhvr>
                                        <p:cTn id="86" dur="500"/>
                                        <p:tgtEl>
                                          <p:spTgt spid="4">
                                            <p:txEl>
                                              <p:pRg st="6" end="6"/>
                                            </p:txEl>
                                          </p:spTgt>
                                        </p:tgtEl>
                                      </p:cBhvr>
                                    </p:animEffect>
                                  </p:childTnLst>
                                </p:cTn>
                              </p:par>
                              <p:par>
                                <p:cTn id="87" presetID="22" presetClass="entr" presetSubtype="4" fill="hold" nodeType="withEffect">
                                  <p:stCondLst>
                                    <p:cond delay="0"/>
                                  </p:stCondLst>
                                  <p:childTnLst>
                                    <p:set>
                                      <p:cBhvr>
                                        <p:cTn id="88" dur="1" fill="hold">
                                          <p:stCondLst>
                                            <p:cond delay="0"/>
                                          </p:stCondLst>
                                        </p:cTn>
                                        <p:tgtEl>
                                          <p:spTgt spid="4">
                                            <p:txEl>
                                              <p:pRg st="7" end="7"/>
                                            </p:txEl>
                                          </p:spTgt>
                                        </p:tgtEl>
                                        <p:attrNameLst>
                                          <p:attrName>style.visibility</p:attrName>
                                        </p:attrNameLst>
                                      </p:cBhvr>
                                      <p:to>
                                        <p:strVal val="visible"/>
                                      </p:to>
                                    </p:set>
                                    <p:animEffect transition="in" filter="wipe(down)">
                                      <p:cBhvr>
                                        <p:cTn id="8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 grpId="0" animBg="1"/>
      <p:bldP spid="91" grpId="0" animBg="1"/>
      <p:bldP spid="92" grpId="0" animBg="1"/>
      <p:bldP spid="97" grpId="0" animBg="1"/>
      <p:bldP spid="99" grpId="0" animBg="1"/>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custDataLst>
              <p:tags r:id="rId1"/>
            </p:custDataLst>
            <p:extLst>
              <p:ext uri="{D42A27DB-BD31-4B8C-83A1-F6EECF244321}">
                <p14:modId xmlns:p14="http://schemas.microsoft.com/office/powerpoint/2010/main" val="630459188"/>
              </p:ext>
            </p:extLst>
          </p:nvPr>
        </p:nvGraphicFramePr>
        <p:xfrm>
          <a:off x="1289769" y="1878135"/>
          <a:ext cx="7107764" cy="4168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custDataLst>
              <p:tags r:id="rId2"/>
            </p:custDataLst>
          </p:nvPr>
        </p:nvGrpSpPr>
        <p:grpSpPr>
          <a:xfrm>
            <a:off x="2200940" y="838489"/>
            <a:ext cx="5263278" cy="844849"/>
            <a:chOff x="5395701" y="483017"/>
            <a:chExt cx="12952387" cy="2079087"/>
          </a:xfrm>
        </p:grpSpPr>
        <p:sp>
          <p:nvSpPr>
            <p:cNvPr id="8" name="TextBox 7"/>
            <p:cNvSpPr txBox="1"/>
            <p:nvPr/>
          </p:nvSpPr>
          <p:spPr>
            <a:xfrm>
              <a:off x="5395701" y="483017"/>
              <a:ext cx="12952387" cy="1342036"/>
            </a:xfrm>
            <a:prstGeom prst="rect">
              <a:avLst/>
            </a:prstGeom>
            <a:noFill/>
          </p:spPr>
          <p:txBody>
            <a:bodyPr wrap="square" lIns="37150" tIns="18575" rIns="37150" bIns="18575" rtlCol="0">
              <a:spAutoFit/>
            </a:bodyPr>
            <a:lstStyle/>
            <a:p>
              <a:pPr algn="ctr" defTabSz="914217"/>
              <a:r>
                <a:rPr lang="fr-FR" sz="3300" b="1" dirty="0">
                  <a:solidFill>
                    <a:srgbClr val="445469"/>
                  </a:solidFill>
                  <a:latin typeface="Century Gothic" panose="020B0502020202020204" pitchFamily="34" charset="0"/>
                  <a:cs typeface="Lato Regular"/>
                </a:rPr>
                <a:t>Exemples de traitements</a:t>
              </a:r>
            </a:p>
          </p:txBody>
        </p:sp>
        <p:sp>
          <p:nvSpPr>
            <p:cNvPr id="9" name="Rectangle 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7116" tIns="18559" rIns="37116" bIns="18559" rtlCol="0" anchor="ctr"/>
            <a:lstStyle/>
            <a:p>
              <a:pPr algn="ctr" defTabSz="914217"/>
              <a:endParaRPr lang="fr-FR" sz="1463" dirty="0">
                <a:solidFill>
                  <a:srgbClr val="9BBB5C"/>
                </a:solidFill>
                <a:latin typeface="Open Sans Light"/>
              </a:endParaRPr>
            </a:p>
          </p:txBody>
        </p:sp>
        <p:sp>
          <p:nvSpPr>
            <p:cNvPr id="10" name="Subtitle 2"/>
            <p:cNvSpPr txBox="1">
              <a:spLocks/>
            </p:cNvSpPr>
            <p:nvPr/>
          </p:nvSpPr>
          <p:spPr>
            <a:xfrm>
              <a:off x="6361236" y="1634834"/>
              <a:ext cx="11655185" cy="839116"/>
            </a:xfrm>
            <a:prstGeom prst="rect">
              <a:avLst/>
            </a:prstGeom>
          </p:spPr>
          <p:txBody>
            <a:bodyPr vert="horz" lIns="88379" tIns="44189" rIns="88379" bIns="44189"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r>
                <a:rPr lang="fr-FR" sz="1260" dirty="0">
                  <a:solidFill>
                    <a:srgbClr val="445469"/>
                  </a:solidFill>
                  <a:latin typeface="Century Gothic" panose="020B0502020202020204" pitchFamily="34" charset="0"/>
                  <a:cs typeface="Lato Light"/>
                </a:rPr>
                <a:t>devant être </a:t>
              </a:r>
              <a:r>
                <a:rPr lang="fr-FR" sz="1260" dirty="0" smtClean="0">
                  <a:solidFill>
                    <a:srgbClr val="445469"/>
                  </a:solidFill>
                  <a:latin typeface="Century Gothic" panose="020B0502020202020204" pitchFamily="34" charset="0"/>
                  <a:cs typeface="Lato Light"/>
                </a:rPr>
                <a:t>conformes </a:t>
              </a:r>
              <a:r>
                <a:rPr lang="fr-FR" sz="1260" dirty="0">
                  <a:solidFill>
                    <a:srgbClr val="445469"/>
                  </a:solidFill>
                  <a:latin typeface="Century Gothic" panose="020B0502020202020204" pitchFamily="34" charset="0"/>
                  <a:cs typeface="Lato Light"/>
                </a:rPr>
                <a:t>au RGPD</a:t>
              </a:r>
              <a:endParaRPr lang="fr-FR" sz="1260" dirty="0">
                <a:solidFill>
                  <a:srgbClr val="1EA185"/>
                </a:solidFill>
                <a:latin typeface="Century Gothic" panose="020B0502020202020204" pitchFamily="34" charset="0"/>
                <a:cs typeface="Lato Light"/>
              </a:endParaRPr>
            </a:p>
          </p:txBody>
        </p:sp>
      </p:grpSp>
      <p:sp>
        <p:nvSpPr>
          <p:cNvPr id="11" name="Rectangle 10">
            <a:extLst>
              <a:ext uri="{FF2B5EF4-FFF2-40B4-BE49-F238E27FC236}">
                <a16:creationId xmlns:a16="http://schemas.microsoft.com/office/drawing/2014/main" xmlns="" id="{BC013610-DCC1-4490-956E-2E3FD1C64A33}"/>
              </a:ext>
            </a:extLst>
          </p:cNvPr>
          <p:cNvSpPr/>
          <p:nvPr/>
        </p:nvSpPr>
        <p:spPr>
          <a:xfrm>
            <a:off x="3013396" y="6469820"/>
            <a:ext cx="4953000" cy="646331"/>
          </a:xfrm>
          <a:prstGeom prst="rect">
            <a:avLst/>
          </a:prstGeom>
        </p:spPr>
        <p:txBody>
          <a:bodyPr>
            <a:spAutoFit/>
          </a:bodyPr>
          <a:lstStyle/>
          <a:p>
            <a:r>
              <a:rPr lang="fr-FR" sz="800" i="1" dirty="0"/>
              <a:t>(C) Copyright 2018 DATA VIGI PROTECTION. Confidentiel, tous droits réservés.</a:t>
            </a:r>
            <a:endParaRPr lang="fr-FR" sz="800" dirty="0"/>
          </a:p>
          <a:p>
            <a:r>
              <a:rPr lang="fr-FR" sz="800" dirty="0"/>
              <a:t>Reproduction interdite sauf consentement explicite de Data </a:t>
            </a:r>
            <a:r>
              <a:rPr lang="fr-FR" sz="800" dirty="0" err="1"/>
              <a:t>Vigi</a:t>
            </a:r>
            <a:r>
              <a:rPr lang="fr-FR" sz="800" dirty="0"/>
              <a:t> Protection</a:t>
            </a:r>
          </a:p>
          <a:p>
            <a:pPr algn="ctr"/>
            <a:endParaRPr lang="id-ID" sz="2000" dirty="0">
              <a:solidFill>
                <a:schemeClr val="tx2"/>
              </a:solidFill>
              <a:latin typeface="Lato Light"/>
              <a:cs typeface="Lato Light"/>
            </a:endParaRPr>
          </a:p>
        </p:txBody>
      </p:sp>
    </p:spTree>
    <p:extLst>
      <p:ext uri="{BB962C8B-B14F-4D97-AF65-F5344CB8AC3E}">
        <p14:creationId xmlns:p14="http://schemas.microsoft.com/office/powerpoint/2010/main" val="3743477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5481820B-6D1D-49F5-AD23-FCD2B1407955}"/>
              </a:ext>
            </a:extLst>
          </p:cNvPr>
          <p:cNvSpPr/>
          <p:nvPr>
            <p:custDataLst>
              <p:tags r:id="rId1"/>
            </p:custDataLst>
          </p:nvPr>
        </p:nvSpPr>
        <p:spPr>
          <a:xfrm>
            <a:off x="0" y="0"/>
            <a:ext cx="9906000" cy="684894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dirty="0">
              <a:latin typeface="Lato Light" charset="0"/>
            </a:endParaRPr>
          </a:p>
        </p:txBody>
      </p:sp>
      <p:sp>
        <p:nvSpPr>
          <p:cNvPr id="11" name="TextBox 10"/>
          <p:cNvSpPr txBox="1"/>
          <p:nvPr>
            <p:custDataLst>
              <p:tags r:id="rId2"/>
            </p:custDataLst>
          </p:nvPr>
        </p:nvSpPr>
        <p:spPr>
          <a:xfrm>
            <a:off x="2955498" y="1397194"/>
            <a:ext cx="3995004" cy="967957"/>
          </a:xfrm>
          <a:prstGeom prst="rect">
            <a:avLst/>
          </a:prstGeom>
          <a:noFill/>
        </p:spPr>
        <p:txBody>
          <a:bodyPr wrap="none" rtlCol="0">
            <a:spAutoFit/>
          </a:bodyPr>
          <a:lstStyle/>
          <a:p>
            <a:pPr algn="ctr"/>
            <a:r>
              <a:rPr lang="en-US" sz="5690" b="1" dirty="0">
                <a:solidFill>
                  <a:schemeClr val="bg1"/>
                </a:solidFill>
                <a:latin typeface="Century Gothic" panose="020B0502020202020204" pitchFamily="34" charset="0"/>
                <a:ea typeface="Lato Bold" charset="0"/>
                <a:cs typeface="Lato Bold" charset="0"/>
              </a:rPr>
              <a:t>EN RÉSUMÉ</a:t>
            </a:r>
          </a:p>
        </p:txBody>
      </p:sp>
      <p:grpSp>
        <p:nvGrpSpPr>
          <p:cNvPr id="12" name="Group 11"/>
          <p:cNvGrpSpPr/>
          <p:nvPr>
            <p:custDataLst>
              <p:tags r:id="rId3"/>
            </p:custDataLst>
          </p:nvPr>
        </p:nvGrpSpPr>
        <p:grpSpPr>
          <a:xfrm>
            <a:off x="3089476" y="2346004"/>
            <a:ext cx="3752881" cy="2184117"/>
            <a:chOff x="1558925" y="4192858"/>
            <a:chExt cx="9235455" cy="5374888"/>
          </a:xfrm>
        </p:grpSpPr>
        <p:cxnSp>
          <p:nvCxnSpPr>
            <p:cNvPr id="14" name="Straight Connector 13"/>
            <p:cNvCxnSpPr/>
            <p:nvPr/>
          </p:nvCxnSpPr>
          <p:spPr>
            <a:xfrm>
              <a:off x="1558925" y="9567746"/>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58925" y="4192858"/>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xmlns="" id="{A7CF9C5F-8635-466F-ACD0-894DB7DC3260}"/>
              </a:ext>
            </a:extLst>
          </p:cNvPr>
          <p:cNvSpPr/>
          <p:nvPr>
            <p:custDataLst>
              <p:tags r:id="rId4"/>
            </p:custDataLst>
          </p:nvPr>
        </p:nvSpPr>
        <p:spPr>
          <a:xfrm>
            <a:off x="1711354" y="2644170"/>
            <a:ext cx="6322153" cy="1569660"/>
          </a:xfrm>
          <a:prstGeom prst="rect">
            <a:avLst/>
          </a:prstGeom>
        </p:spPr>
        <p:txBody>
          <a:bodyPr wrap="square">
            <a:spAutoFit/>
          </a:bodyPr>
          <a:lstStyle/>
          <a:p>
            <a:pPr algn="ctr"/>
            <a:r>
              <a:rPr lang="fr-FR" sz="2400"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Toute donnée à caractère personnel qu’elle soit informatisée ou non et quelle qu’en soit l’utilisation envisagée doit être traitée conformément au RGPD.</a:t>
            </a:r>
          </a:p>
        </p:txBody>
      </p:sp>
      <p:sp>
        <p:nvSpPr>
          <p:cNvPr id="8" name="Rectangle 7">
            <a:extLst>
              <a:ext uri="{FF2B5EF4-FFF2-40B4-BE49-F238E27FC236}">
                <a16:creationId xmlns:a16="http://schemas.microsoft.com/office/drawing/2014/main" xmlns="" id="{87DECCFC-92D4-4D4A-8759-20DE519F69BE}"/>
              </a:ext>
            </a:extLst>
          </p:cNvPr>
          <p:cNvSpPr/>
          <p:nvPr>
            <p:custDataLst>
              <p:tags r:id="rId5"/>
            </p:custDataLst>
          </p:nvPr>
        </p:nvSpPr>
        <p:spPr>
          <a:xfrm>
            <a:off x="1872856" y="5147716"/>
            <a:ext cx="6322153" cy="1323439"/>
          </a:xfrm>
          <a:prstGeom prst="rect">
            <a:avLst/>
          </a:prstGeom>
        </p:spPr>
        <p:txBody>
          <a:bodyPr wrap="square">
            <a:spAutoFit/>
          </a:bodyPr>
          <a:lstStyle/>
          <a:p>
            <a:pPr algn="ctr"/>
            <a:r>
              <a:rPr lang="fr-FR" sz="2000" b="1" i="1"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Nota Bene : Une entreprise bénéficiant d’une certification </a:t>
            </a:r>
            <a:r>
              <a:rPr lang="fr-FR" sz="2000" b="1" i="1" dirty="0" smtClean="0">
                <a:solidFill>
                  <a:schemeClr val="bg2"/>
                </a:solidFill>
                <a:latin typeface="Century Gothic" panose="020B0502020202020204" pitchFamily="34" charset="0"/>
                <a:ea typeface="Lato Light" panose="020F0502020204030203" pitchFamily="34" charset="0"/>
                <a:cs typeface="Lato Light" panose="020F0502020204030203" pitchFamily="34" charset="0"/>
              </a:rPr>
              <a:t>ISO, ou autre certification qualité, </a:t>
            </a:r>
            <a:r>
              <a:rPr lang="fr-FR" sz="2000" b="1" i="1" dirty="0">
                <a:solidFill>
                  <a:schemeClr val="bg2"/>
                </a:solidFill>
                <a:latin typeface="Century Gothic" panose="020B0502020202020204" pitchFamily="34" charset="0"/>
                <a:ea typeface="Lato Light" panose="020F0502020204030203" pitchFamily="34" charset="0"/>
                <a:cs typeface="Lato Light" panose="020F0502020204030203" pitchFamily="34" charset="0"/>
              </a:rPr>
              <a:t>doit impérativement documenter sa conformité au risque de perdre sa certification</a:t>
            </a:r>
          </a:p>
        </p:txBody>
      </p:sp>
      <p:sp>
        <p:nvSpPr>
          <p:cNvPr id="9" name="Rectangle 8">
            <a:extLst>
              <a:ext uri="{FF2B5EF4-FFF2-40B4-BE49-F238E27FC236}">
                <a16:creationId xmlns:a16="http://schemas.microsoft.com/office/drawing/2014/main" xmlns="" id="{48C6340D-6AB1-4A14-B1AC-1FC0ED6443A2}"/>
              </a:ext>
            </a:extLst>
          </p:cNvPr>
          <p:cNvSpPr/>
          <p:nvPr/>
        </p:nvSpPr>
        <p:spPr>
          <a:xfrm>
            <a:off x="3013396" y="6469820"/>
            <a:ext cx="4953000" cy="646331"/>
          </a:xfrm>
          <a:prstGeom prst="rect">
            <a:avLst/>
          </a:prstGeom>
        </p:spPr>
        <p:txBody>
          <a:bodyPr>
            <a:spAutoFit/>
          </a:bodyPr>
          <a:lstStyle/>
          <a:p>
            <a:r>
              <a:rPr lang="fr-FR" sz="800" i="1" dirty="0">
                <a:solidFill>
                  <a:schemeClr val="bg1"/>
                </a:solidFill>
              </a:rPr>
              <a:t>(C) Copyright 2018 DATA VIGI PROTECTION. Confidentiel, tous droits réservés.</a:t>
            </a:r>
            <a:endParaRPr lang="fr-FR" sz="800" dirty="0">
              <a:solidFill>
                <a:schemeClr val="bg1"/>
              </a:solidFill>
            </a:endParaRPr>
          </a:p>
          <a:p>
            <a:r>
              <a:rPr lang="fr-FR" sz="800" dirty="0">
                <a:solidFill>
                  <a:schemeClr val="bg1"/>
                </a:solidFill>
              </a:rPr>
              <a:t>Reproduction interdite sauf consentement explicite de Data </a:t>
            </a:r>
            <a:r>
              <a:rPr lang="fr-FR" sz="800" dirty="0" err="1">
                <a:solidFill>
                  <a:schemeClr val="bg1"/>
                </a:solidFill>
              </a:rPr>
              <a:t>Vigi</a:t>
            </a:r>
            <a:r>
              <a:rPr lang="fr-FR" sz="800" dirty="0">
                <a:solidFill>
                  <a:schemeClr val="bg1"/>
                </a:solidFill>
              </a:rPr>
              <a:t> Protection</a:t>
            </a:r>
          </a:p>
          <a:p>
            <a:pPr algn="ctr"/>
            <a:endParaRPr lang="id-ID" sz="2000" dirty="0">
              <a:solidFill>
                <a:schemeClr val="bg1"/>
              </a:solidFill>
              <a:latin typeface="Lato Light"/>
              <a:cs typeface="Lato Light"/>
            </a:endParaRPr>
          </a:p>
        </p:txBody>
      </p:sp>
    </p:spTree>
    <p:extLst>
      <p:ext uri="{BB962C8B-B14F-4D97-AF65-F5344CB8AC3E}">
        <p14:creationId xmlns:p14="http://schemas.microsoft.com/office/powerpoint/2010/main" val="801788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12.xml><?xml version="1.0" encoding="utf-8"?>
<p:tagLst xmlns:a="http://schemas.openxmlformats.org/drawingml/2006/main" xmlns:r="http://schemas.openxmlformats.org/officeDocument/2006/relationships" xmlns:p="http://schemas.openxmlformats.org/presentationml/2006/main">
  <p:tag name="NUM" val="11"/>
</p:tagLst>
</file>

<file path=ppt/tags/tag113.xml><?xml version="1.0" encoding="utf-8"?>
<p:tagLst xmlns:a="http://schemas.openxmlformats.org/drawingml/2006/main" xmlns:r="http://schemas.openxmlformats.org/officeDocument/2006/relationships" xmlns:p="http://schemas.openxmlformats.org/presentationml/2006/main">
  <p:tag name="NUM" val="1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0"/>
</p:tagLst>
</file>

<file path=ppt/tags/tag136.xml><?xml version="1.0" encoding="utf-8"?>
<p:tagLst xmlns:a="http://schemas.openxmlformats.org/drawingml/2006/main" xmlns:r="http://schemas.openxmlformats.org/officeDocument/2006/relationships" xmlns:p="http://schemas.openxmlformats.org/presentationml/2006/main">
  <p:tag name="NUM" val="11"/>
</p:tagLst>
</file>

<file path=ppt/tags/tag137.xml><?xml version="1.0" encoding="utf-8"?>
<p:tagLst xmlns:a="http://schemas.openxmlformats.org/drawingml/2006/main" xmlns:r="http://schemas.openxmlformats.org/officeDocument/2006/relationships" xmlns:p="http://schemas.openxmlformats.org/presentationml/2006/main">
  <p:tag name="NUM" val="12"/>
</p:tagLst>
</file>

<file path=ppt/tags/tag138.xml><?xml version="1.0" encoding="utf-8"?>
<p:tagLst xmlns:a="http://schemas.openxmlformats.org/drawingml/2006/main" xmlns:r="http://schemas.openxmlformats.org/officeDocument/2006/relationships" xmlns:p="http://schemas.openxmlformats.org/presentationml/2006/main">
  <p:tag name="NUM" val="13"/>
</p:tagLst>
</file>

<file path=ppt/tags/tag139.xml><?xml version="1.0" encoding="utf-8"?>
<p:tagLst xmlns:a="http://schemas.openxmlformats.org/drawingml/2006/main" xmlns:r="http://schemas.openxmlformats.org/officeDocument/2006/relationships" xmlns:p="http://schemas.openxmlformats.org/presentationml/2006/main">
  <p:tag name="NUM" val="1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5"/>
</p:tagLst>
</file>

<file path=ppt/tags/tag141.xml><?xml version="1.0" encoding="utf-8"?>
<p:tagLst xmlns:a="http://schemas.openxmlformats.org/drawingml/2006/main" xmlns:r="http://schemas.openxmlformats.org/officeDocument/2006/relationships" xmlns:p="http://schemas.openxmlformats.org/presentationml/2006/main">
  <p:tag name="NUM" val="16"/>
</p:tagLst>
</file>

<file path=ppt/tags/tag142.xml><?xml version="1.0" encoding="utf-8"?>
<p:tagLst xmlns:a="http://schemas.openxmlformats.org/drawingml/2006/main" xmlns:r="http://schemas.openxmlformats.org/officeDocument/2006/relationships" xmlns:p="http://schemas.openxmlformats.org/presentationml/2006/main">
  <p:tag name="NUM" val="17"/>
</p:tagLst>
</file>

<file path=ppt/tags/tag143.xml><?xml version="1.0" encoding="utf-8"?>
<p:tagLst xmlns:a="http://schemas.openxmlformats.org/drawingml/2006/main" xmlns:r="http://schemas.openxmlformats.org/officeDocument/2006/relationships" xmlns:p="http://schemas.openxmlformats.org/presentationml/2006/main">
  <p:tag name="NUM" val="18"/>
</p:tagLst>
</file>

<file path=ppt/tags/tag144.xml><?xml version="1.0" encoding="utf-8"?>
<p:tagLst xmlns:a="http://schemas.openxmlformats.org/drawingml/2006/main" xmlns:r="http://schemas.openxmlformats.org/officeDocument/2006/relationships" xmlns:p="http://schemas.openxmlformats.org/presentationml/2006/main">
  <p:tag name="NUM" val="19"/>
</p:tagLst>
</file>

<file path=ppt/tags/tag145.xml><?xml version="1.0" encoding="utf-8"?>
<p:tagLst xmlns:a="http://schemas.openxmlformats.org/drawingml/2006/main" xmlns:r="http://schemas.openxmlformats.org/officeDocument/2006/relationships" xmlns:p="http://schemas.openxmlformats.org/presentationml/2006/main">
  <p:tag name="NUM" val="20"/>
</p:tagLst>
</file>

<file path=ppt/tags/tag146.xml><?xml version="1.0" encoding="utf-8"?>
<p:tagLst xmlns:a="http://schemas.openxmlformats.org/drawingml/2006/main" xmlns:r="http://schemas.openxmlformats.org/officeDocument/2006/relationships" xmlns:p="http://schemas.openxmlformats.org/presentationml/2006/main">
  <p:tag name="NUM" val="21"/>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7"/>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8"/>
</p:tagLst>
</file>

<file path=ppt/tags/tag161.xml><?xml version="1.0" encoding="utf-8"?>
<p:tagLst xmlns:a="http://schemas.openxmlformats.org/drawingml/2006/main" xmlns:r="http://schemas.openxmlformats.org/officeDocument/2006/relationships" xmlns:p="http://schemas.openxmlformats.org/presentationml/2006/main">
  <p:tag name="NUM" val="9"/>
</p:tagLst>
</file>

<file path=ppt/tags/tag162.xml><?xml version="1.0" encoding="utf-8"?>
<p:tagLst xmlns:a="http://schemas.openxmlformats.org/drawingml/2006/main" xmlns:r="http://schemas.openxmlformats.org/officeDocument/2006/relationships" xmlns:p="http://schemas.openxmlformats.org/presentationml/2006/main">
  <p:tag name="NUM" val="10"/>
</p:tagLst>
</file>

<file path=ppt/tags/tag163.xml><?xml version="1.0" encoding="utf-8"?>
<p:tagLst xmlns:a="http://schemas.openxmlformats.org/drawingml/2006/main" xmlns:r="http://schemas.openxmlformats.org/officeDocument/2006/relationships" xmlns:p="http://schemas.openxmlformats.org/presentationml/2006/main">
  <p:tag name="NUM" val="11"/>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10"/>
</p:tagLst>
</file>

<file path=ppt/tags/tag174.xml><?xml version="1.0" encoding="utf-8"?>
<p:tagLst xmlns:a="http://schemas.openxmlformats.org/drawingml/2006/main" xmlns:r="http://schemas.openxmlformats.org/officeDocument/2006/relationships" xmlns:p="http://schemas.openxmlformats.org/presentationml/2006/main">
  <p:tag name="NUM" val="11"/>
</p:tagLst>
</file>

<file path=ppt/tags/tag175.xml><?xml version="1.0" encoding="utf-8"?>
<p:tagLst xmlns:a="http://schemas.openxmlformats.org/drawingml/2006/main" xmlns:r="http://schemas.openxmlformats.org/officeDocument/2006/relationships" xmlns:p="http://schemas.openxmlformats.org/presentationml/2006/main">
  <p:tag name="NUM" val="12"/>
</p:tagLst>
</file>

<file path=ppt/tags/tag176.xml><?xml version="1.0" encoding="utf-8"?>
<p:tagLst xmlns:a="http://schemas.openxmlformats.org/drawingml/2006/main" xmlns:r="http://schemas.openxmlformats.org/officeDocument/2006/relationships" xmlns:p="http://schemas.openxmlformats.org/presentationml/2006/main">
  <p:tag name="NUM" val="1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8"/>
</p:tagLst>
</file>

<file path=ppt/tags/tag183.xml><?xml version="1.0" encoding="utf-8"?>
<p:tagLst xmlns:a="http://schemas.openxmlformats.org/drawingml/2006/main" xmlns:r="http://schemas.openxmlformats.org/officeDocument/2006/relationships" xmlns:p="http://schemas.openxmlformats.org/presentationml/2006/main">
  <p:tag name="NUM" val="10"/>
</p:tagLst>
</file>

<file path=ppt/tags/tag184.xml><?xml version="1.0" encoding="utf-8"?>
<p:tagLst xmlns:a="http://schemas.openxmlformats.org/drawingml/2006/main" xmlns:r="http://schemas.openxmlformats.org/officeDocument/2006/relationships" xmlns:p="http://schemas.openxmlformats.org/presentationml/2006/main">
  <p:tag name="NUM" val="11"/>
</p:tagLst>
</file>

<file path=ppt/tags/tag185.xml><?xml version="1.0" encoding="utf-8"?>
<p:tagLst xmlns:a="http://schemas.openxmlformats.org/drawingml/2006/main" xmlns:r="http://schemas.openxmlformats.org/officeDocument/2006/relationships" xmlns:p="http://schemas.openxmlformats.org/presentationml/2006/main">
  <p:tag name="NUM" val="13"/>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14"/>
</p:tagLst>
</file>

<file path=ppt/tags/tag191.xml><?xml version="1.0" encoding="utf-8"?>
<p:tagLst xmlns:a="http://schemas.openxmlformats.org/drawingml/2006/main" xmlns:r="http://schemas.openxmlformats.org/officeDocument/2006/relationships" xmlns:p="http://schemas.openxmlformats.org/presentationml/2006/main">
  <p:tag name="NUM" val="15"/>
</p:tagLst>
</file>

<file path=ppt/tags/tag192.xml><?xml version="1.0" encoding="utf-8"?>
<p:tagLst xmlns:a="http://schemas.openxmlformats.org/drawingml/2006/main" xmlns:r="http://schemas.openxmlformats.org/officeDocument/2006/relationships" xmlns:p="http://schemas.openxmlformats.org/presentationml/2006/main">
  <p:tag name="NUM" val="16"/>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9"/>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7"/>
</p:tagLst>
</file>

<file path=ppt/tags/tag209.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10.xml><?xml version="1.0" encoding="utf-8"?>
<p:tagLst xmlns:a="http://schemas.openxmlformats.org/drawingml/2006/main" xmlns:r="http://schemas.openxmlformats.org/officeDocument/2006/relationships" xmlns:p="http://schemas.openxmlformats.org/presentationml/2006/main">
  <p:tag name="NUM" val="9"/>
</p:tagLst>
</file>

<file path=ppt/tags/tag211.xml><?xml version="1.0" encoding="utf-8"?>
<p:tagLst xmlns:a="http://schemas.openxmlformats.org/drawingml/2006/main" xmlns:r="http://schemas.openxmlformats.org/officeDocument/2006/relationships" xmlns:p="http://schemas.openxmlformats.org/presentationml/2006/main">
  <p:tag name="NUM" val="10"/>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6"/>
</p:tagLst>
</file>

<file path=ppt/tags/tag218.xml><?xml version="1.0" encoding="utf-8"?>
<p:tagLst xmlns:a="http://schemas.openxmlformats.org/drawingml/2006/main" xmlns:r="http://schemas.openxmlformats.org/officeDocument/2006/relationships" xmlns:p="http://schemas.openxmlformats.org/presentationml/2006/main">
  <p:tag name="NUM" val="7"/>
</p:tagLst>
</file>

<file path=ppt/tags/tag219.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20.xml><?xml version="1.0" encoding="utf-8"?>
<p:tagLst xmlns:a="http://schemas.openxmlformats.org/drawingml/2006/main" xmlns:r="http://schemas.openxmlformats.org/officeDocument/2006/relationships" xmlns:p="http://schemas.openxmlformats.org/presentationml/2006/main">
  <p:tag name="NUM" val="9"/>
</p:tagLst>
</file>

<file path=ppt/tags/tag221.xml><?xml version="1.0" encoding="utf-8"?>
<p:tagLst xmlns:a="http://schemas.openxmlformats.org/drawingml/2006/main" xmlns:r="http://schemas.openxmlformats.org/officeDocument/2006/relationships" xmlns:p="http://schemas.openxmlformats.org/presentationml/2006/main">
  <p:tag name="NUM" val="10"/>
</p:tagLst>
</file>

<file path=ppt/tags/tag222.xml><?xml version="1.0" encoding="utf-8"?>
<p:tagLst xmlns:a="http://schemas.openxmlformats.org/drawingml/2006/main" xmlns:r="http://schemas.openxmlformats.org/officeDocument/2006/relationships" xmlns:p="http://schemas.openxmlformats.org/presentationml/2006/main">
  <p:tag name="NUM" val="11"/>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5"/>
</p:tagLst>
</file>

<file path=ppt/tags/tag228.xml><?xml version="1.0" encoding="utf-8"?>
<p:tagLst xmlns:a="http://schemas.openxmlformats.org/drawingml/2006/main" xmlns:r="http://schemas.openxmlformats.org/officeDocument/2006/relationships" xmlns:p="http://schemas.openxmlformats.org/presentationml/2006/main">
  <p:tag name="NUM" val="6"/>
</p:tagLst>
</file>

<file path=ppt/tags/tag229.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30.xml><?xml version="1.0" encoding="utf-8"?>
<p:tagLst xmlns:a="http://schemas.openxmlformats.org/drawingml/2006/main" xmlns:r="http://schemas.openxmlformats.org/officeDocument/2006/relationships" xmlns:p="http://schemas.openxmlformats.org/presentationml/2006/main">
  <p:tag name="NUM" val="8"/>
</p:tagLst>
</file>

<file path=ppt/tags/tag231.xml><?xml version="1.0" encoding="utf-8"?>
<p:tagLst xmlns:a="http://schemas.openxmlformats.org/drawingml/2006/main" xmlns:r="http://schemas.openxmlformats.org/officeDocument/2006/relationships" xmlns:p="http://schemas.openxmlformats.org/presentationml/2006/main">
  <p:tag name="NUM" val="9"/>
</p:tagLst>
</file>

<file path=ppt/tags/tag232.xml><?xml version="1.0" encoding="utf-8"?>
<p:tagLst xmlns:a="http://schemas.openxmlformats.org/drawingml/2006/main" xmlns:r="http://schemas.openxmlformats.org/officeDocument/2006/relationships" xmlns:p="http://schemas.openxmlformats.org/presentationml/2006/main">
  <p:tag name="NUM" val="10"/>
</p:tagLst>
</file>

<file path=ppt/tags/tag233.xml><?xml version="1.0" encoding="utf-8"?>
<p:tagLst xmlns:a="http://schemas.openxmlformats.org/drawingml/2006/main" xmlns:r="http://schemas.openxmlformats.org/officeDocument/2006/relationships" xmlns:p="http://schemas.openxmlformats.org/presentationml/2006/main">
  <p:tag name="NUM" val="11"/>
</p:tagLst>
</file>

<file path=ppt/tags/tag234.xml><?xml version="1.0" encoding="utf-8"?>
<p:tagLst xmlns:a="http://schemas.openxmlformats.org/drawingml/2006/main" xmlns:r="http://schemas.openxmlformats.org/officeDocument/2006/relationships" xmlns:p="http://schemas.openxmlformats.org/presentationml/2006/main">
  <p:tag name="NUM" val="12"/>
</p:tagLst>
</file>

<file path=ppt/tags/tag235.xml><?xml version="1.0" encoding="utf-8"?>
<p:tagLst xmlns:a="http://schemas.openxmlformats.org/drawingml/2006/main" xmlns:r="http://schemas.openxmlformats.org/officeDocument/2006/relationships" xmlns:p="http://schemas.openxmlformats.org/presentationml/2006/main">
  <p:tag name="NUM" val="13"/>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40.xml><?xml version="1.0" encoding="utf-8"?>
<p:tagLst xmlns:a="http://schemas.openxmlformats.org/drawingml/2006/main" xmlns:r="http://schemas.openxmlformats.org/officeDocument/2006/relationships" xmlns:p="http://schemas.openxmlformats.org/presentationml/2006/main">
  <p:tag name="NUM" val="7"/>
</p:tagLst>
</file>

<file path=ppt/tags/tag241.xml><?xml version="1.0" encoding="utf-8"?>
<p:tagLst xmlns:a="http://schemas.openxmlformats.org/drawingml/2006/main" xmlns:r="http://schemas.openxmlformats.org/officeDocument/2006/relationships" xmlns:p="http://schemas.openxmlformats.org/presentationml/2006/main">
  <p:tag name="NUM" val="8"/>
</p:tagLst>
</file>

<file path=ppt/tags/tag242.xml><?xml version="1.0" encoding="utf-8"?>
<p:tagLst xmlns:a="http://schemas.openxmlformats.org/drawingml/2006/main" xmlns:r="http://schemas.openxmlformats.org/officeDocument/2006/relationships" xmlns:p="http://schemas.openxmlformats.org/presentationml/2006/main">
  <p:tag name="NUM" val="9"/>
</p:tagLst>
</file>

<file path=ppt/tags/tag243.xml><?xml version="1.0" encoding="utf-8"?>
<p:tagLst xmlns:a="http://schemas.openxmlformats.org/drawingml/2006/main" xmlns:r="http://schemas.openxmlformats.org/officeDocument/2006/relationships" xmlns:p="http://schemas.openxmlformats.org/presentationml/2006/main">
  <p:tag name="NUM" val="10"/>
</p:tagLst>
</file>

<file path=ppt/tags/tag244.xml><?xml version="1.0" encoding="utf-8"?>
<p:tagLst xmlns:a="http://schemas.openxmlformats.org/drawingml/2006/main" xmlns:r="http://schemas.openxmlformats.org/officeDocument/2006/relationships" xmlns:p="http://schemas.openxmlformats.org/presentationml/2006/main">
  <p:tag name="NUM" val="11"/>
</p:tagLst>
</file>

<file path=ppt/tags/tag245.xml><?xml version="1.0" encoding="utf-8"?>
<p:tagLst xmlns:a="http://schemas.openxmlformats.org/drawingml/2006/main" xmlns:r="http://schemas.openxmlformats.org/officeDocument/2006/relationships" xmlns:p="http://schemas.openxmlformats.org/presentationml/2006/main">
  <p:tag name="NUM" val="12"/>
</p:tagLst>
</file>

<file path=ppt/tags/tag246.xml><?xml version="1.0" encoding="utf-8"?>
<p:tagLst xmlns:a="http://schemas.openxmlformats.org/drawingml/2006/main" xmlns:r="http://schemas.openxmlformats.org/officeDocument/2006/relationships" xmlns:p="http://schemas.openxmlformats.org/presentationml/2006/main">
  <p:tag name="NUM" val="14"/>
</p:tagLst>
</file>

<file path=ppt/tags/tag247.xml><?xml version="1.0" encoding="utf-8"?>
<p:tagLst xmlns:a="http://schemas.openxmlformats.org/drawingml/2006/main" xmlns:r="http://schemas.openxmlformats.org/officeDocument/2006/relationships" xmlns:p="http://schemas.openxmlformats.org/presentationml/2006/main">
  <p:tag name="NUM" val="15"/>
</p:tagLst>
</file>

<file path=ppt/tags/tag248.xml><?xml version="1.0" encoding="utf-8"?>
<p:tagLst xmlns:a="http://schemas.openxmlformats.org/drawingml/2006/main" xmlns:r="http://schemas.openxmlformats.org/officeDocument/2006/relationships" xmlns:p="http://schemas.openxmlformats.org/presentationml/2006/main">
  <p:tag name="NUM" val="16"/>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50.xml><?xml version="1.0" encoding="utf-8"?>
<p:tagLst xmlns:a="http://schemas.openxmlformats.org/drawingml/2006/main" xmlns:r="http://schemas.openxmlformats.org/officeDocument/2006/relationships" xmlns:p="http://schemas.openxmlformats.org/presentationml/2006/main">
  <p:tag name="NUM" val="5"/>
</p:tagLst>
</file>

<file path=ppt/tags/tag251.xml><?xml version="1.0" encoding="utf-8"?>
<p:tagLst xmlns:a="http://schemas.openxmlformats.org/drawingml/2006/main" xmlns:r="http://schemas.openxmlformats.org/officeDocument/2006/relationships" xmlns:p="http://schemas.openxmlformats.org/presentationml/2006/main">
  <p:tag name="NUM" val="13"/>
</p:tagLst>
</file>

<file path=ppt/tags/tag252.xml><?xml version="1.0" encoding="utf-8"?>
<p:tagLst xmlns:a="http://schemas.openxmlformats.org/drawingml/2006/main" xmlns:r="http://schemas.openxmlformats.org/officeDocument/2006/relationships" xmlns:p="http://schemas.openxmlformats.org/presentationml/2006/main">
  <p:tag name="NUM" val="17"/>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10"/>
</p:tagLst>
</file>

<file path=ppt/tags/tag258.xml><?xml version="1.0" encoding="utf-8"?>
<p:tagLst xmlns:a="http://schemas.openxmlformats.org/drawingml/2006/main" xmlns:r="http://schemas.openxmlformats.org/officeDocument/2006/relationships" xmlns:p="http://schemas.openxmlformats.org/presentationml/2006/main">
  <p:tag name="NUM" val="11"/>
</p:tagLst>
</file>

<file path=ppt/tags/tag259.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3"/>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5"/>
</p:tagLst>
</file>

<file path=ppt/tags/tag262.xml><?xml version="1.0" encoding="utf-8"?>
<p:tagLst xmlns:a="http://schemas.openxmlformats.org/drawingml/2006/main" xmlns:r="http://schemas.openxmlformats.org/officeDocument/2006/relationships" xmlns:p="http://schemas.openxmlformats.org/presentationml/2006/main">
  <p:tag name="NUM" val="8"/>
</p:tagLst>
</file>

<file path=ppt/tags/tag263.xml><?xml version="1.0" encoding="utf-8"?>
<p:tagLst xmlns:a="http://schemas.openxmlformats.org/drawingml/2006/main" xmlns:r="http://schemas.openxmlformats.org/officeDocument/2006/relationships" xmlns:p="http://schemas.openxmlformats.org/presentationml/2006/main">
  <p:tag name="NUM" val="13"/>
</p:tagLst>
</file>

<file path=ppt/tags/tag264.xml><?xml version="1.0" encoding="utf-8"?>
<p:tagLst xmlns:a="http://schemas.openxmlformats.org/drawingml/2006/main" xmlns:r="http://schemas.openxmlformats.org/officeDocument/2006/relationships" xmlns:p="http://schemas.openxmlformats.org/presentationml/2006/main">
  <p:tag name="NUM" val="7"/>
</p:tagLst>
</file>

<file path=ppt/tags/tag265.xml><?xml version="1.0" encoding="utf-8"?>
<p:tagLst xmlns:a="http://schemas.openxmlformats.org/drawingml/2006/main" xmlns:r="http://schemas.openxmlformats.org/officeDocument/2006/relationships" xmlns:p="http://schemas.openxmlformats.org/presentationml/2006/main">
  <p:tag name="NUM" val="9"/>
</p:tagLst>
</file>

<file path=ppt/tags/tag266.xml><?xml version="1.0" encoding="utf-8"?>
<p:tagLst xmlns:a="http://schemas.openxmlformats.org/drawingml/2006/main" xmlns:r="http://schemas.openxmlformats.org/officeDocument/2006/relationships" xmlns:p="http://schemas.openxmlformats.org/presentationml/2006/main">
  <p:tag name="NUM" val="14"/>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4"/>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4"/>
</p:tagLst>
</file>

<file path=ppt/tags/tag275.xml><?xml version="1.0" encoding="utf-8"?>
<p:tagLst xmlns:a="http://schemas.openxmlformats.org/drawingml/2006/main" xmlns:r="http://schemas.openxmlformats.org/officeDocument/2006/relationships" xmlns:p="http://schemas.openxmlformats.org/presentationml/2006/main">
  <p:tag name="NUM" val="5"/>
</p:tagLst>
</file>

<file path=ppt/tags/tag276.xml><?xml version="1.0" encoding="utf-8"?>
<p:tagLst xmlns:a="http://schemas.openxmlformats.org/drawingml/2006/main" xmlns:r="http://schemas.openxmlformats.org/officeDocument/2006/relationships" xmlns:p="http://schemas.openxmlformats.org/presentationml/2006/main">
  <p:tag name="NUM" val="1"/>
</p:tagLst>
</file>

<file path=ppt/tags/tag277.xml><?xml version="1.0" encoding="utf-8"?>
<p:tagLst xmlns:a="http://schemas.openxmlformats.org/drawingml/2006/main" xmlns:r="http://schemas.openxmlformats.org/officeDocument/2006/relationships" xmlns:p="http://schemas.openxmlformats.org/presentationml/2006/main">
  <p:tag name="NUM" val="2"/>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5"/>
</p:tagLst>
</file>

<file path=ppt/tags/tag280.xml><?xml version="1.0" encoding="utf-8"?>
<p:tagLst xmlns:a="http://schemas.openxmlformats.org/drawingml/2006/main" xmlns:r="http://schemas.openxmlformats.org/officeDocument/2006/relationships" xmlns:p="http://schemas.openxmlformats.org/presentationml/2006/main">
  <p:tag name="NUM" val="5"/>
</p:tagLst>
</file>

<file path=ppt/tags/tag281.xml><?xml version="1.0" encoding="utf-8"?>
<p:tagLst xmlns:a="http://schemas.openxmlformats.org/drawingml/2006/main" xmlns:r="http://schemas.openxmlformats.org/officeDocument/2006/relationships" xmlns:p="http://schemas.openxmlformats.org/presentationml/2006/main">
  <p:tag name="NUM" val="6"/>
</p:tagLst>
</file>

<file path=ppt/tags/tag282.xml><?xml version="1.0" encoding="utf-8"?>
<p:tagLst xmlns:a="http://schemas.openxmlformats.org/drawingml/2006/main" xmlns:r="http://schemas.openxmlformats.org/officeDocument/2006/relationships" xmlns:p="http://schemas.openxmlformats.org/presentationml/2006/main">
  <p:tag name="NUM" val="7"/>
</p:tagLst>
</file>

<file path=ppt/tags/tag283.xml><?xml version="1.0" encoding="utf-8"?>
<p:tagLst xmlns:a="http://schemas.openxmlformats.org/drawingml/2006/main" xmlns:r="http://schemas.openxmlformats.org/officeDocument/2006/relationships" xmlns:p="http://schemas.openxmlformats.org/presentationml/2006/main">
  <p:tag name="NUM" val="8"/>
</p:tagLst>
</file>

<file path=ppt/tags/tag284.xml><?xml version="1.0" encoding="utf-8"?>
<p:tagLst xmlns:a="http://schemas.openxmlformats.org/drawingml/2006/main" xmlns:r="http://schemas.openxmlformats.org/officeDocument/2006/relationships" xmlns:p="http://schemas.openxmlformats.org/presentationml/2006/main">
  <p:tag name="NUM" val="9"/>
</p:tagLst>
</file>

<file path=ppt/tags/tag285.xml><?xml version="1.0" encoding="utf-8"?>
<p:tagLst xmlns:a="http://schemas.openxmlformats.org/drawingml/2006/main" xmlns:r="http://schemas.openxmlformats.org/officeDocument/2006/relationships" xmlns:p="http://schemas.openxmlformats.org/presentationml/2006/main">
  <p:tag name="NUM" val="10"/>
</p:tagLst>
</file>

<file path=ppt/tags/tag286.xml><?xml version="1.0" encoding="utf-8"?>
<p:tagLst xmlns:a="http://schemas.openxmlformats.org/drawingml/2006/main" xmlns:r="http://schemas.openxmlformats.org/officeDocument/2006/relationships" xmlns:p="http://schemas.openxmlformats.org/presentationml/2006/main">
  <p:tag name="NUM" val="11"/>
</p:tagLst>
</file>

<file path=ppt/tags/tag287.xml><?xml version="1.0" encoding="utf-8"?>
<p:tagLst xmlns:a="http://schemas.openxmlformats.org/drawingml/2006/main" xmlns:r="http://schemas.openxmlformats.org/officeDocument/2006/relationships" xmlns:p="http://schemas.openxmlformats.org/presentationml/2006/main">
  <p:tag name="NUM" val="12"/>
</p:tagLst>
</file>

<file path=ppt/tags/tag288.xml><?xml version="1.0" encoding="utf-8"?>
<p:tagLst xmlns:a="http://schemas.openxmlformats.org/drawingml/2006/main" xmlns:r="http://schemas.openxmlformats.org/officeDocument/2006/relationships" xmlns:p="http://schemas.openxmlformats.org/presentationml/2006/main">
  <p:tag name="NUM" val="13"/>
</p:tagLst>
</file>

<file path=ppt/tags/tag289.xml><?xml version="1.0" encoding="utf-8"?>
<p:tagLst xmlns:a="http://schemas.openxmlformats.org/drawingml/2006/main" xmlns:r="http://schemas.openxmlformats.org/officeDocument/2006/relationships" xmlns:p="http://schemas.openxmlformats.org/presentationml/2006/main">
  <p:tag name="NUM" val="1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15"/>
</p:tagLst>
</file>

<file path=ppt/tags/tag291.xml><?xml version="1.0" encoding="utf-8"?>
<p:tagLst xmlns:a="http://schemas.openxmlformats.org/drawingml/2006/main" xmlns:r="http://schemas.openxmlformats.org/officeDocument/2006/relationships" xmlns:p="http://schemas.openxmlformats.org/presentationml/2006/main">
  <p:tag name="NUM" val="16"/>
</p:tagLst>
</file>

<file path=ppt/tags/tag292.xml><?xml version="1.0" encoding="utf-8"?>
<p:tagLst xmlns:a="http://schemas.openxmlformats.org/drawingml/2006/main" xmlns:r="http://schemas.openxmlformats.org/officeDocument/2006/relationships" xmlns:p="http://schemas.openxmlformats.org/presentationml/2006/main">
  <p:tag name="NUM" val="17"/>
</p:tagLst>
</file>

<file path=ppt/tags/tag293.xml><?xml version="1.0" encoding="utf-8"?>
<p:tagLst xmlns:a="http://schemas.openxmlformats.org/drawingml/2006/main" xmlns:r="http://schemas.openxmlformats.org/officeDocument/2006/relationships" xmlns:p="http://schemas.openxmlformats.org/presentationml/2006/main">
  <p:tag name="NUM" val="18"/>
</p:tagLst>
</file>

<file path=ppt/tags/tag294.xml><?xml version="1.0" encoding="utf-8"?>
<p:tagLst xmlns:a="http://schemas.openxmlformats.org/drawingml/2006/main" xmlns:r="http://schemas.openxmlformats.org/officeDocument/2006/relationships" xmlns:p="http://schemas.openxmlformats.org/presentationml/2006/main">
  <p:tag name="NUM" val="19"/>
</p:tagLst>
</file>

<file path=ppt/tags/tag295.xml><?xml version="1.0" encoding="utf-8"?>
<p:tagLst xmlns:a="http://schemas.openxmlformats.org/drawingml/2006/main" xmlns:r="http://schemas.openxmlformats.org/officeDocument/2006/relationships" xmlns:p="http://schemas.openxmlformats.org/presentationml/2006/main">
  <p:tag name="NUM" val="20"/>
</p:tagLst>
</file>

<file path=ppt/tags/tag296.xml><?xml version="1.0" encoding="utf-8"?>
<p:tagLst xmlns:a="http://schemas.openxmlformats.org/drawingml/2006/main" xmlns:r="http://schemas.openxmlformats.org/officeDocument/2006/relationships" xmlns:p="http://schemas.openxmlformats.org/presentationml/2006/main">
  <p:tag name="NUM" val="21"/>
</p:tagLst>
</file>

<file path=ppt/tags/tag297.xml><?xml version="1.0" encoding="utf-8"?>
<p:tagLst xmlns:a="http://schemas.openxmlformats.org/drawingml/2006/main" xmlns:r="http://schemas.openxmlformats.org/officeDocument/2006/relationships" xmlns:p="http://schemas.openxmlformats.org/presentationml/2006/main">
  <p:tag name="NUM" val="22"/>
</p:tagLst>
</file>

<file path=ppt/tags/tag298.xml><?xml version="1.0" encoding="utf-8"?>
<p:tagLst xmlns:a="http://schemas.openxmlformats.org/drawingml/2006/main" xmlns:r="http://schemas.openxmlformats.org/officeDocument/2006/relationships" xmlns:p="http://schemas.openxmlformats.org/presentationml/2006/main">
  <p:tag name="NUM" val="23"/>
</p:tagLst>
</file>

<file path=ppt/tags/tag29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4"/>
</p:tagLst>
</file>

<file path=ppt/tags/tag304.xml><?xml version="1.0" encoding="utf-8"?>
<p:tagLst xmlns:a="http://schemas.openxmlformats.org/drawingml/2006/main" xmlns:r="http://schemas.openxmlformats.org/officeDocument/2006/relationships" xmlns:p="http://schemas.openxmlformats.org/presentationml/2006/main">
  <p:tag name="NUM" val="5"/>
</p:tagLst>
</file>

<file path=ppt/tags/tag305.xml><?xml version="1.0" encoding="utf-8"?>
<p:tagLst xmlns:a="http://schemas.openxmlformats.org/drawingml/2006/main" xmlns:r="http://schemas.openxmlformats.org/officeDocument/2006/relationships" xmlns:p="http://schemas.openxmlformats.org/presentationml/2006/main">
  <p:tag name="NUM" val="1"/>
</p:tagLst>
</file>

<file path=ppt/tags/tag306.xml><?xml version="1.0" encoding="utf-8"?>
<p:tagLst xmlns:a="http://schemas.openxmlformats.org/drawingml/2006/main" xmlns:r="http://schemas.openxmlformats.org/officeDocument/2006/relationships" xmlns:p="http://schemas.openxmlformats.org/presentationml/2006/main">
  <p:tag name="NUM" val="2"/>
</p:tagLst>
</file>

<file path=ppt/tags/tag307.xml><?xml version="1.0" encoding="utf-8"?>
<p:tagLst xmlns:a="http://schemas.openxmlformats.org/drawingml/2006/main" xmlns:r="http://schemas.openxmlformats.org/officeDocument/2006/relationships" xmlns:p="http://schemas.openxmlformats.org/presentationml/2006/main">
  <p:tag name="NUM" val="3"/>
</p:tagLst>
</file>

<file path=ppt/tags/tag308.xml><?xml version="1.0" encoding="utf-8"?>
<p:tagLst xmlns:a="http://schemas.openxmlformats.org/drawingml/2006/main" xmlns:r="http://schemas.openxmlformats.org/officeDocument/2006/relationships" xmlns:p="http://schemas.openxmlformats.org/presentationml/2006/main">
  <p:tag name="NUM" val="4"/>
</p:tagLst>
</file>

<file path=ppt/tags/tag309.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10.xml><?xml version="1.0" encoding="utf-8"?>
<p:tagLst xmlns:a="http://schemas.openxmlformats.org/drawingml/2006/main" xmlns:r="http://schemas.openxmlformats.org/officeDocument/2006/relationships" xmlns:p="http://schemas.openxmlformats.org/presentationml/2006/main">
  <p:tag name="NUM" val="6"/>
</p:tagLst>
</file>

<file path=ppt/tags/tag311.xml><?xml version="1.0" encoding="utf-8"?>
<p:tagLst xmlns:a="http://schemas.openxmlformats.org/drawingml/2006/main" xmlns:r="http://schemas.openxmlformats.org/officeDocument/2006/relationships" xmlns:p="http://schemas.openxmlformats.org/presentationml/2006/main">
  <p:tag name="NUM" val="7"/>
</p:tagLst>
</file>

<file path=ppt/tags/tag312.xml><?xml version="1.0" encoding="utf-8"?>
<p:tagLst xmlns:a="http://schemas.openxmlformats.org/drawingml/2006/main" xmlns:r="http://schemas.openxmlformats.org/officeDocument/2006/relationships" xmlns:p="http://schemas.openxmlformats.org/presentationml/2006/main">
  <p:tag name="NUM" val="8"/>
</p:tagLst>
</file>

<file path=ppt/tags/tag313.xml><?xml version="1.0" encoding="utf-8"?>
<p:tagLst xmlns:a="http://schemas.openxmlformats.org/drawingml/2006/main" xmlns:r="http://schemas.openxmlformats.org/officeDocument/2006/relationships" xmlns:p="http://schemas.openxmlformats.org/presentationml/2006/main">
  <p:tag name="NUM" val="1"/>
</p:tagLst>
</file>

<file path=ppt/tags/tag314.xml><?xml version="1.0" encoding="utf-8"?>
<p:tagLst xmlns:a="http://schemas.openxmlformats.org/drawingml/2006/main" xmlns:r="http://schemas.openxmlformats.org/officeDocument/2006/relationships" xmlns:p="http://schemas.openxmlformats.org/presentationml/2006/main">
  <p:tag name="NUM" val="3"/>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2"/>
</p:tagLst>
</file>

<file path=ppt/tags/tag317.xml><?xml version="1.0" encoding="utf-8"?>
<p:tagLst xmlns:a="http://schemas.openxmlformats.org/drawingml/2006/main" xmlns:r="http://schemas.openxmlformats.org/officeDocument/2006/relationships" xmlns:p="http://schemas.openxmlformats.org/presentationml/2006/main">
  <p:tag name="NUM" val="1"/>
</p:tagLst>
</file>

<file path=ppt/tags/tag318.xml><?xml version="1.0" encoding="utf-8"?>
<p:tagLst xmlns:a="http://schemas.openxmlformats.org/drawingml/2006/main" xmlns:r="http://schemas.openxmlformats.org/officeDocument/2006/relationships" xmlns:p="http://schemas.openxmlformats.org/presentationml/2006/main">
  <p:tag name="NUM" val="2"/>
</p:tagLst>
</file>

<file path=ppt/tags/tag319.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20.xml><?xml version="1.0" encoding="utf-8"?>
<p:tagLst xmlns:a="http://schemas.openxmlformats.org/drawingml/2006/main" xmlns:r="http://schemas.openxmlformats.org/officeDocument/2006/relationships" xmlns:p="http://schemas.openxmlformats.org/presentationml/2006/main">
  <p:tag name="NUM" val="4"/>
</p:tagLst>
</file>

<file path=ppt/tags/tag321.xml><?xml version="1.0" encoding="utf-8"?>
<p:tagLst xmlns:a="http://schemas.openxmlformats.org/drawingml/2006/main" xmlns:r="http://schemas.openxmlformats.org/officeDocument/2006/relationships" xmlns:p="http://schemas.openxmlformats.org/presentationml/2006/main">
  <p:tag name="NUM" val="5"/>
</p:tagLst>
</file>

<file path=ppt/tags/tag322.xml><?xml version="1.0" encoding="utf-8"?>
<p:tagLst xmlns:a="http://schemas.openxmlformats.org/drawingml/2006/main" xmlns:r="http://schemas.openxmlformats.org/officeDocument/2006/relationships" xmlns:p="http://schemas.openxmlformats.org/presentationml/2006/main">
  <p:tag name="NUM" val="10"/>
</p:tagLst>
</file>

<file path=ppt/tags/tag323.xml><?xml version="1.0" encoding="utf-8"?>
<p:tagLst xmlns:a="http://schemas.openxmlformats.org/drawingml/2006/main" xmlns:r="http://schemas.openxmlformats.org/officeDocument/2006/relationships" xmlns:p="http://schemas.openxmlformats.org/presentationml/2006/main">
  <p:tag name="NUM" val="8"/>
</p:tagLst>
</file>

<file path=ppt/tags/tag324.xml><?xml version="1.0" encoding="utf-8"?>
<p:tagLst xmlns:a="http://schemas.openxmlformats.org/drawingml/2006/main" xmlns:r="http://schemas.openxmlformats.org/officeDocument/2006/relationships" xmlns:p="http://schemas.openxmlformats.org/presentationml/2006/main">
  <p:tag name="NUM" val="9"/>
</p:tagLst>
</file>

<file path=ppt/tags/tag325.xml><?xml version="1.0" encoding="utf-8"?>
<p:tagLst xmlns:a="http://schemas.openxmlformats.org/drawingml/2006/main" xmlns:r="http://schemas.openxmlformats.org/officeDocument/2006/relationships" xmlns:p="http://schemas.openxmlformats.org/presentationml/2006/main">
  <p:tag name="NUM" val="11"/>
</p:tagLst>
</file>

<file path=ppt/tags/tag326.xml><?xml version="1.0" encoding="utf-8"?>
<p:tagLst xmlns:a="http://schemas.openxmlformats.org/drawingml/2006/main" xmlns:r="http://schemas.openxmlformats.org/officeDocument/2006/relationships" xmlns:p="http://schemas.openxmlformats.org/presentationml/2006/main">
  <p:tag name="NUM" val="6"/>
</p:tagLst>
</file>

<file path=ppt/tags/tag327.xml><?xml version="1.0" encoding="utf-8"?>
<p:tagLst xmlns:a="http://schemas.openxmlformats.org/drawingml/2006/main" xmlns:r="http://schemas.openxmlformats.org/officeDocument/2006/relationships" xmlns:p="http://schemas.openxmlformats.org/presentationml/2006/main">
  <p:tag name="NUM" val="7"/>
</p:tagLst>
</file>

<file path=ppt/tags/tag328.xml><?xml version="1.0" encoding="utf-8"?>
<p:tagLst xmlns:a="http://schemas.openxmlformats.org/drawingml/2006/main" xmlns:r="http://schemas.openxmlformats.org/officeDocument/2006/relationships" xmlns:p="http://schemas.openxmlformats.org/presentationml/2006/main">
  <p:tag name="NUM" val="12"/>
</p:tagLst>
</file>

<file path=ppt/tags/tag329.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30.xml><?xml version="1.0" encoding="utf-8"?>
<p:tagLst xmlns:a="http://schemas.openxmlformats.org/drawingml/2006/main" xmlns:r="http://schemas.openxmlformats.org/officeDocument/2006/relationships" xmlns:p="http://schemas.openxmlformats.org/presentationml/2006/main">
  <p:tag name="NUM" val="14"/>
</p:tagLst>
</file>

<file path=ppt/tags/tag331.xml><?xml version="1.0" encoding="utf-8"?>
<p:tagLst xmlns:a="http://schemas.openxmlformats.org/drawingml/2006/main" xmlns:r="http://schemas.openxmlformats.org/officeDocument/2006/relationships" xmlns:p="http://schemas.openxmlformats.org/presentationml/2006/main">
  <p:tag name="NUM" val="15"/>
</p:tagLst>
</file>

<file path=ppt/tags/tag332.xml><?xml version="1.0" encoding="utf-8"?>
<p:tagLst xmlns:a="http://schemas.openxmlformats.org/drawingml/2006/main" xmlns:r="http://schemas.openxmlformats.org/officeDocument/2006/relationships" xmlns:p="http://schemas.openxmlformats.org/presentationml/2006/main">
  <p:tag name="NUM" val="16"/>
</p:tagLst>
</file>

<file path=ppt/tags/tag333.xml><?xml version="1.0" encoding="utf-8"?>
<p:tagLst xmlns:a="http://schemas.openxmlformats.org/drawingml/2006/main" xmlns:r="http://schemas.openxmlformats.org/officeDocument/2006/relationships" xmlns:p="http://schemas.openxmlformats.org/presentationml/2006/main">
  <p:tag name="NUM" val="17"/>
</p:tagLst>
</file>

<file path=ppt/tags/tag334.xml><?xml version="1.0" encoding="utf-8"?>
<p:tagLst xmlns:a="http://schemas.openxmlformats.org/drawingml/2006/main" xmlns:r="http://schemas.openxmlformats.org/officeDocument/2006/relationships" xmlns:p="http://schemas.openxmlformats.org/presentationml/2006/main">
  <p:tag name="NUM" val="18"/>
</p:tagLst>
</file>

<file path=ppt/tags/tag335.xml><?xml version="1.0" encoding="utf-8"?>
<p:tagLst xmlns:a="http://schemas.openxmlformats.org/drawingml/2006/main" xmlns:r="http://schemas.openxmlformats.org/officeDocument/2006/relationships" xmlns:p="http://schemas.openxmlformats.org/presentationml/2006/main">
  <p:tag name="NUM" val="19"/>
</p:tagLst>
</file>

<file path=ppt/tags/tag336.xml><?xml version="1.0" encoding="utf-8"?>
<p:tagLst xmlns:a="http://schemas.openxmlformats.org/drawingml/2006/main" xmlns:r="http://schemas.openxmlformats.org/officeDocument/2006/relationships" xmlns:p="http://schemas.openxmlformats.org/presentationml/2006/main">
  <p:tag name="NUM" val="20"/>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40.xml><?xml version="1.0" encoding="utf-8"?>
<p:tagLst xmlns:a="http://schemas.openxmlformats.org/drawingml/2006/main" xmlns:r="http://schemas.openxmlformats.org/officeDocument/2006/relationships" xmlns:p="http://schemas.openxmlformats.org/presentationml/2006/main">
  <p:tag name="NUM" val="4"/>
</p:tagLst>
</file>

<file path=ppt/tags/tag341.xml><?xml version="1.0" encoding="utf-8"?>
<p:tagLst xmlns:a="http://schemas.openxmlformats.org/drawingml/2006/main" xmlns:r="http://schemas.openxmlformats.org/officeDocument/2006/relationships" xmlns:p="http://schemas.openxmlformats.org/presentationml/2006/main">
  <p:tag name="NUM" val="5"/>
</p:tagLst>
</file>

<file path=ppt/tags/tag342.xml><?xml version="1.0" encoding="utf-8"?>
<p:tagLst xmlns:a="http://schemas.openxmlformats.org/drawingml/2006/main" xmlns:r="http://schemas.openxmlformats.org/officeDocument/2006/relationships" xmlns:p="http://schemas.openxmlformats.org/presentationml/2006/main">
  <p:tag name="NUM" val="6"/>
</p:tagLst>
</file>

<file path=ppt/tags/tag343.xml><?xml version="1.0" encoding="utf-8"?>
<p:tagLst xmlns:a="http://schemas.openxmlformats.org/drawingml/2006/main" xmlns:r="http://schemas.openxmlformats.org/officeDocument/2006/relationships" xmlns:p="http://schemas.openxmlformats.org/presentationml/2006/main">
  <p:tag name="NUM" val="7"/>
</p:tagLst>
</file>

<file path=ppt/tags/tag344.xml><?xml version="1.0" encoding="utf-8"?>
<p:tagLst xmlns:a="http://schemas.openxmlformats.org/drawingml/2006/main" xmlns:r="http://schemas.openxmlformats.org/officeDocument/2006/relationships" xmlns:p="http://schemas.openxmlformats.org/presentationml/2006/main">
  <p:tag name="NUM" val="8"/>
</p:tagLst>
</file>

<file path=ppt/tags/tag345.xml><?xml version="1.0" encoding="utf-8"?>
<p:tagLst xmlns:a="http://schemas.openxmlformats.org/drawingml/2006/main" xmlns:r="http://schemas.openxmlformats.org/officeDocument/2006/relationships" xmlns:p="http://schemas.openxmlformats.org/presentationml/2006/main">
  <p:tag name="NUM" val="9"/>
</p:tagLst>
</file>

<file path=ppt/tags/tag346.xml><?xml version="1.0" encoding="utf-8"?>
<p:tagLst xmlns:a="http://schemas.openxmlformats.org/drawingml/2006/main" xmlns:r="http://schemas.openxmlformats.org/officeDocument/2006/relationships" xmlns:p="http://schemas.openxmlformats.org/presentationml/2006/main">
  <p:tag name="NUM" val="10"/>
</p:tagLst>
</file>

<file path=ppt/tags/tag347.xml><?xml version="1.0" encoding="utf-8"?>
<p:tagLst xmlns:a="http://schemas.openxmlformats.org/drawingml/2006/main" xmlns:r="http://schemas.openxmlformats.org/officeDocument/2006/relationships" xmlns:p="http://schemas.openxmlformats.org/presentationml/2006/main">
  <p:tag name="NUM" val="11"/>
</p:tagLst>
</file>

<file path=ppt/tags/tag348.xml><?xml version="1.0" encoding="utf-8"?>
<p:tagLst xmlns:a="http://schemas.openxmlformats.org/drawingml/2006/main" xmlns:r="http://schemas.openxmlformats.org/officeDocument/2006/relationships" xmlns:p="http://schemas.openxmlformats.org/presentationml/2006/main">
  <p:tag name="NUM" val="12"/>
</p:tagLst>
</file>

<file path=ppt/tags/tag349.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50.xml><?xml version="1.0" encoding="utf-8"?>
<p:tagLst xmlns:a="http://schemas.openxmlformats.org/drawingml/2006/main" xmlns:r="http://schemas.openxmlformats.org/officeDocument/2006/relationships" xmlns:p="http://schemas.openxmlformats.org/presentationml/2006/main">
  <p:tag name="NUM" val="14"/>
</p:tagLst>
</file>

<file path=ppt/tags/tag351.xml><?xml version="1.0" encoding="utf-8"?>
<p:tagLst xmlns:a="http://schemas.openxmlformats.org/drawingml/2006/main" xmlns:r="http://schemas.openxmlformats.org/officeDocument/2006/relationships" xmlns:p="http://schemas.openxmlformats.org/presentationml/2006/main">
  <p:tag name="NUM" val="15"/>
</p:tagLst>
</file>

<file path=ppt/tags/tag352.xml><?xml version="1.0" encoding="utf-8"?>
<p:tagLst xmlns:a="http://schemas.openxmlformats.org/drawingml/2006/main" xmlns:r="http://schemas.openxmlformats.org/officeDocument/2006/relationships" xmlns:p="http://schemas.openxmlformats.org/presentationml/2006/main">
  <p:tag name="NUM" val="16"/>
</p:tagLst>
</file>

<file path=ppt/tags/tag353.xml><?xml version="1.0" encoding="utf-8"?>
<p:tagLst xmlns:a="http://schemas.openxmlformats.org/drawingml/2006/main" xmlns:r="http://schemas.openxmlformats.org/officeDocument/2006/relationships" xmlns:p="http://schemas.openxmlformats.org/presentationml/2006/main">
  <p:tag name="NUM" val="17"/>
</p:tagLst>
</file>

<file path=ppt/tags/tag354.xml><?xml version="1.0" encoding="utf-8"?>
<p:tagLst xmlns:a="http://schemas.openxmlformats.org/drawingml/2006/main" xmlns:r="http://schemas.openxmlformats.org/officeDocument/2006/relationships" xmlns:p="http://schemas.openxmlformats.org/presentationml/2006/main">
  <p:tag name="NUM" val="18"/>
</p:tagLst>
</file>

<file path=ppt/tags/tag355.xml><?xml version="1.0" encoding="utf-8"?>
<p:tagLst xmlns:a="http://schemas.openxmlformats.org/drawingml/2006/main" xmlns:r="http://schemas.openxmlformats.org/officeDocument/2006/relationships" xmlns:p="http://schemas.openxmlformats.org/presentationml/2006/main">
  <p:tag name="NUM" val="19"/>
</p:tagLst>
</file>

<file path=ppt/tags/tag356.xml><?xml version="1.0" encoding="utf-8"?>
<p:tagLst xmlns:a="http://schemas.openxmlformats.org/drawingml/2006/main" xmlns:r="http://schemas.openxmlformats.org/officeDocument/2006/relationships" xmlns:p="http://schemas.openxmlformats.org/presentationml/2006/main">
  <p:tag name="NUM" val="1"/>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60.xml><?xml version="1.0" encoding="utf-8"?>
<p:tagLst xmlns:a="http://schemas.openxmlformats.org/drawingml/2006/main" xmlns:r="http://schemas.openxmlformats.org/officeDocument/2006/relationships" xmlns:p="http://schemas.openxmlformats.org/presentationml/2006/main">
  <p:tag name="NUM" val="5"/>
</p:tagLst>
</file>

<file path=ppt/tags/tag361.xml><?xml version="1.0" encoding="utf-8"?>
<p:tagLst xmlns:a="http://schemas.openxmlformats.org/drawingml/2006/main" xmlns:r="http://schemas.openxmlformats.org/officeDocument/2006/relationships" xmlns:p="http://schemas.openxmlformats.org/presentationml/2006/main">
  <p:tag name="NUM" val="6"/>
</p:tagLst>
</file>

<file path=ppt/tags/tag362.xml><?xml version="1.0" encoding="utf-8"?>
<p:tagLst xmlns:a="http://schemas.openxmlformats.org/drawingml/2006/main" xmlns:r="http://schemas.openxmlformats.org/officeDocument/2006/relationships" xmlns:p="http://schemas.openxmlformats.org/presentationml/2006/main">
  <p:tag name="NUM" val="7"/>
</p:tagLst>
</file>

<file path=ppt/tags/tag363.xml><?xml version="1.0" encoding="utf-8"?>
<p:tagLst xmlns:a="http://schemas.openxmlformats.org/drawingml/2006/main" xmlns:r="http://schemas.openxmlformats.org/officeDocument/2006/relationships" xmlns:p="http://schemas.openxmlformats.org/presentationml/2006/main">
  <p:tag name="NUM" val="8"/>
</p:tagLst>
</file>

<file path=ppt/tags/tag364.xml><?xml version="1.0" encoding="utf-8"?>
<p:tagLst xmlns:a="http://schemas.openxmlformats.org/drawingml/2006/main" xmlns:r="http://schemas.openxmlformats.org/officeDocument/2006/relationships" xmlns:p="http://schemas.openxmlformats.org/presentationml/2006/main">
  <p:tag name="NUM" val="9"/>
</p:tagLst>
</file>

<file path=ppt/tags/tag365.xml><?xml version="1.0" encoding="utf-8"?>
<p:tagLst xmlns:a="http://schemas.openxmlformats.org/drawingml/2006/main" xmlns:r="http://schemas.openxmlformats.org/officeDocument/2006/relationships" xmlns:p="http://schemas.openxmlformats.org/presentationml/2006/main">
  <p:tag name="NUM" val="10"/>
</p:tagLst>
</file>

<file path=ppt/tags/tag366.xml><?xml version="1.0" encoding="utf-8"?>
<p:tagLst xmlns:a="http://schemas.openxmlformats.org/drawingml/2006/main" xmlns:r="http://schemas.openxmlformats.org/officeDocument/2006/relationships" xmlns:p="http://schemas.openxmlformats.org/presentationml/2006/main">
  <p:tag name="NUM" val="19"/>
</p:tagLst>
</file>

<file path=ppt/tags/tag367.xml><?xml version="1.0" encoding="utf-8"?>
<p:tagLst xmlns:a="http://schemas.openxmlformats.org/drawingml/2006/main" xmlns:r="http://schemas.openxmlformats.org/officeDocument/2006/relationships" xmlns:p="http://schemas.openxmlformats.org/presentationml/2006/main">
  <p:tag name="NUM" val="1"/>
</p:tagLst>
</file>

<file path=ppt/tags/tag368.xml><?xml version="1.0" encoding="utf-8"?>
<p:tagLst xmlns:a="http://schemas.openxmlformats.org/drawingml/2006/main" xmlns:r="http://schemas.openxmlformats.org/officeDocument/2006/relationships" xmlns:p="http://schemas.openxmlformats.org/presentationml/2006/main">
  <p:tag name="NUM" val="2"/>
</p:tagLst>
</file>

<file path=ppt/tags/tag369.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70.xml><?xml version="1.0" encoding="utf-8"?>
<p:tagLst xmlns:a="http://schemas.openxmlformats.org/drawingml/2006/main" xmlns:r="http://schemas.openxmlformats.org/officeDocument/2006/relationships" xmlns:p="http://schemas.openxmlformats.org/presentationml/2006/main">
  <p:tag name="NUM" val="4"/>
</p:tagLst>
</file>

<file path=ppt/tags/tag371.xml><?xml version="1.0" encoding="utf-8"?>
<p:tagLst xmlns:a="http://schemas.openxmlformats.org/drawingml/2006/main" xmlns:r="http://schemas.openxmlformats.org/officeDocument/2006/relationships" xmlns:p="http://schemas.openxmlformats.org/presentationml/2006/main">
  <p:tag name="NUM" val="5"/>
</p:tagLst>
</file>

<file path=ppt/tags/tag372.xml><?xml version="1.0" encoding="utf-8"?>
<p:tagLst xmlns:a="http://schemas.openxmlformats.org/drawingml/2006/main" xmlns:r="http://schemas.openxmlformats.org/officeDocument/2006/relationships" xmlns:p="http://schemas.openxmlformats.org/presentationml/2006/main">
  <p:tag name="NUM" val="6"/>
</p:tagLst>
</file>

<file path=ppt/tags/tag373.xml><?xml version="1.0" encoding="utf-8"?>
<p:tagLst xmlns:a="http://schemas.openxmlformats.org/drawingml/2006/main" xmlns:r="http://schemas.openxmlformats.org/officeDocument/2006/relationships" xmlns:p="http://schemas.openxmlformats.org/presentationml/2006/main">
  <p:tag name="NUM" val="7"/>
</p:tagLst>
</file>

<file path=ppt/tags/tag374.xml><?xml version="1.0" encoding="utf-8"?>
<p:tagLst xmlns:a="http://schemas.openxmlformats.org/drawingml/2006/main" xmlns:r="http://schemas.openxmlformats.org/officeDocument/2006/relationships" xmlns:p="http://schemas.openxmlformats.org/presentationml/2006/main">
  <p:tag name="NUM" val="8"/>
</p:tagLst>
</file>

<file path=ppt/tags/tag375.xml><?xml version="1.0" encoding="utf-8"?>
<p:tagLst xmlns:a="http://schemas.openxmlformats.org/drawingml/2006/main" xmlns:r="http://schemas.openxmlformats.org/officeDocument/2006/relationships" xmlns:p="http://schemas.openxmlformats.org/presentationml/2006/main">
  <p:tag name="NUM" val="9"/>
</p:tagLst>
</file>

<file path=ppt/tags/tag376.xml><?xml version="1.0" encoding="utf-8"?>
<p:tagLst xmlns:a="http://schemas.openxmlformats.org/drawingml/2006/main" xmlns:r="http://schemas.openxmlformats.org/officeDocument/2006/relationships" xmlns:p="http://schemas.openxmlformats.org/presentationml/2006/main">
  <p:tag name="NUM" val="10"/>
</p:tagLst>
</file>

<file path=ppt/tags/tag377.xml><?xml version="1.0" encoding="utf-8"?>
<p:tagLst xmlns:a="http://schemas.openxmlformats.org/drawingml/2006/main" xmlns:r="http://schemas.openxmlformats.org/officeDocument/2006/relationships" xmlns:p="http://schemas.openxmlformats.org/presentationml/2006/main">
  <p:tag name="NUM" val="11"/>
</p:tagLst>
</file>

<file path=ppt/tags/tag378.xml><?xml version="1.0" encoding="utf-8"?>
<p:tagLst xmlns:a="http://schemas.openxmlformats.org/drawingml/2006/main" xmlns:r="http://schemas.openxmlformats.org/officeDocument/2006/relationships" xmlns:p="http://schemas.openxmlformats.org/presentationml/2006/main">
  <p:tag name="NUM" val="12"/>
</p:tagLst>
</file>

<file path=ppt/tags/tag379.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80.xml><?xml version="1.0" encoding="utf-8"?>
<p:tagLst xmlns:a="http://schemas.openxmlformats.org/drawingml/2006/main" xmlns:r="http://schemas.openxmlformats.org/officeDocument/2006/relationships" xmlns:p="http://schemas.openxmlformats.org/presentationml/2006/main">
  <p:tag name="NUM" val="14"/>
</p:tagLst>
</file>

<file path=ppt/tags/tag381.xml><?xml version="1.0" encoding="utf-8"?>
<p:tagLst xmlns:a="http://schemas.openxmlformats.org/drawingml/2006/main" xmlns:r="http://schemas.openxmlformats.org/officeDocument/2006/relationships" xmlns:p="http://schemas.openxmlformats.org/presentationml/2006/main">
  <p:tag name="NUM" val="15"/>
</p:tagLst>
</file>

<file path=ppt/tags/tag382.xml><?xml version="1.0" encoding="utf-8"?>
<p:tagLst xmlns:a="http://schemas.openxmlformats.org/drawingml/2006/main" xmlns:r="http://schemas.openxmlformats.org/officeDocument/2006/relationships" xmlns:p="http://schemas.openxmlformats.org/presentationml/2006/main">
  <p:tag name="NUM" val="16"/>
</p:tagLst>
</file>

<file path=ppt/tags/tag383.xml><?xml version="1.0" encoding="utf-8"?>
<p:tagLst xmlns:a="http://schemas.openxmlformats.org/drawingml/2006/main" xmlns:r="http://schemas.openxmlformats.org/officeDocument/2006/relationships" xmlns:p="http://schemas.openxmlformats.org/presentationml/2006/main">
  <p:tag name="NUM" val="17"/>
</p:tagLst>
</file>

<file path=ppt/tags/tag384.xml><?xml version="1.0" encoding="utf-8"?>
<p:tagLst xmlns:a="http://schemas.openxmlformats.org/drawingml/2006/main" xmlns:r="http://schemas.openxmlformats.org/officeDocument/2006/relationships" xmlns:p="http://schemas.openxmlformats.org/presentationml/2006/main">
  <p:tag name="NUM" val="18"/>
</p:tagLst>
</file>

<file path=ppt/tags/tag385.xml><?xml version="1.0" encoding="utf-8"?>
<p:tagLst xmlns:a="http://schemas.openxmlformats.org/drawingml/2006/main" xmlns:r="http://schemas.openxmlformats.org/officeDocument/2006/relationships" xmlns:p="http://schemas.openxmlformats.org/presentationml/2006/main">
  <p:tag name="NUM" val="19"/>
</p:tagLst>
</file>

<file path=ppt/tags/tag386.xml><?xml version="1.0" encoding="utf-8"?>
<p:tagLst xmlns:a="http://schemas.openxmlformats.org/drawingml/2006/main" xmlns:r="http://schemas.openxmlformats.org/officeDocument/2006/relationships" xmlns:p="http://schemas.openxmlformats.org/presentationml/2006/main">
  <p:tag name="NUM" val="20"/>
</p:tagLst>
</file>

<file path=ppt/tags/tag387.xml><?xml version="1.0" encoding="utf-8"?>
<p:tagLst xmlns:a="http://schemas.openxmlformats.org/drawingml/2006/main" xmlns:r="http://schemas.openxmlformats.org/officeDocument/2006/relationships" xmlns:p="http://schemas.openxmlformats.org/presentationml/2006/main">
  <p:tag name="NUM" val="21"/>
</p:tagLst>
</file>

<file path=ppt/tags/tag388.xml><?xml version="1.0" encoding="utf-8"?>
<p:tagLst xmlns:a="http://schemas.openxmlformats.org/drawingml/2006/main" xmlns:r="http://schemas.openxmlformats.org/officeDocument/2006/relationships" xmlns:p="http://schemas.openxmlformats.org/presentationml/2006/main">
  <p:tag name="NUM" val="22"/>
</p:tagLst>
</file>

<file path=ppt/tags/tag389.xml><?xml version="1.0" encoding="utf-8"?>
<p:tagLst xmlns:a="http://schemas.openxmlformats.org/drawingml/2006/main" xmlns:r="http://schemas.openxmlformats.org/officeDocument/2006/relationships" xmlns:p="http://schemas.openxmlformats.org/presentationml/2006/main">
  <p:tag name="NUM" val="23"/>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390.xml><?xml version="1.0" encoding="utf-8"?>
<p:tagLst xmlns:a="http://schemas.openxmlformats.org/drawingml/2006/main" xmlns:r="http://schemas.openxmlformats.org/officeDocument/2006/relationships" xmlns:p="http://schemas.openxmlformats.org/presentationml/2006/main">
  <p:tag name="NUM" val="24"/>
</p:tagLst>
</file>

<file path=ppt/tags/tag391.xml><?xml version="1.0" encoding="utf-8"?>
<p:tagLst xmlns:a="http://schemas.openxmlformats.org/drawingml/2006/main" xmlns:r="http://schemas.openxmlformats.org/officeDocument/2006/relationships" xmlns:p="http://schemas.openxmlformats.org/presentationml/2006/main">
  <p:tag name="NUM" val="25"/>
</p:tagLst>
</file>

<file path=ppt/tags/tag392.xml><?xml version="1.0" encoding="utf-8"?>
<p:tagLst xmlns:a="http://schemas.openxmlformats.org/drawingml/2006/main" xmlns:r="http://schemas.openxmlformats.org/officeDocument/2006/relationships" xmlns:p="http://schemas.openxmlformats.org/presentationml/2006/main">
  <p:tag name="NUM" val="26"/>
</p:tagLst>
</file>

<file path=ppt/tags/tag393.xml><?xml version="1.0" encoding="utf-8"?>
<p:tagLst xmlns:a="http://schemas.openxmlformats.org/drawingml/2006/main" xmlns:r="http://schemas.openxmlformats.org/officeDocument/2006/relationships" xmlns:p="http://schemas.openxmlformats.org/presentationml/2006/main">
  <p:tag name="NUM" val="27"/>
</p:tagLst>
</file>

<file path=ppt/tags/tag394.xml><?xml version="1.0" encoding="utf-8"?>
<p:tagLst xmlns:a="http://schemas.openxmlformats.org/drawingml/2006/main" xmlns:r="http://schemas.openxmlformats.org/officeDocument/2006/relationships" xmlns:p="http://schemas.openxmlformats.org/presentationml/2006/main">
  <p:tag name="NUM" val="28"/>
</p:tagLst>
</file>

<file path=ppt/tags/tag395.xml><?xml version="1.0" encoding="utf-8"?>
<p:tagLst xmlns:a="http://schemas.openxmlformats.org/drawingml/2006/main" xmlns:r="http://schemas.openxmlformats.org/officeDocument/2006/relationships" xmlns:p="http://schemas.openxmlformats.org/presentationml/2006/main">
  <p:tag name="NUM" val="29"/>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13"/>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1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00.xml><?xml version="1.0" encoding="utf-8"?>
<p:tagLst xmlns:a="http://schemas.openxmlformats.org/drawingml/2006/main" xmlns:r="http://schemas.openxmlformats.org/officeDocument/2006/relationships" xmlns:p="http://schemas.openxmlformats.org/presentationml/2006/main">
  <p:tag name="NUM" val="1"/>
</p:tagLst>
</file>

<file path=ppt/tags/tag401.xml><?xml version="1.0" encoding="utf-8"?>
<p:tagLst xmlns:a="http://schemas.openxmlformats.org/drawingml/2006/main" xmlns:r="http://schemas.openxmlformats.org/officeDocument/2006/relationships" xmlns:p="http://schemas.openxmlformats.org/presentationml/2006/main">
  <p:tag name="NUM" val="2"/>
</p:tagLst>
</file>

<file path=ppt/tags/tag402.xml><?xml version="1.0" encoding="utf-8"?>
<p:tagLst xmlns:a="http://schemas.openxmlformats.org/drawingml/2006/main" xmlns:r="http://schemas.openxmlformats.org/officeDocument/2006/relationships" xmlns:p="http://schemas.openxmlformats.org/presentationml/2006/main">
  <p:tag name="NUM" val="3"/>
</p:tagLst>
</file>

<file path=ppt/tags/tag403.xml><?xml version="1.0" encoding="utf-8"?>
<p:tagLst xmlns:a="http://schemas.openxmlformats.org/drawingml/2006/main" xmlns:r="http://schemas.openxmlformats.org/officeDocument/2006/relationships" xmlns:p="http://schemas.openxmlformats.org/presentationml/2006/main">
  <p:tag name="NUM" val="4"/>
</p:tagLst>
</file>

<file path=ppt/tags/tag404.xml><?xml version="1.0" encoding="utf-8"?>
<p:tagLst xmlns:a="http://schemas.openxmlformats.org/drawingml/2006/main" xmlns:r="http://schemas.openxmlformats.org/officeDocument/2006/relationships" xmlns:p="http://schemas.openxmlformats.org/presentationml/2006/main">
  <p:tag name="NUM" val="5"/>
</p:tagLst>
</file>

<file path=ppt/tags/tag405.xml><?xml version="1.0" encoding="utf-8"?>
<p:tagLst xmlns:a="http://schemas.openxmlformats.org/drawingml/2006/main" xmlns:r="http://schemas.openxmlformats.org/officeDocument/2006/relationships" xmlns:p="http://schemas.openxmlformats.org/presentationml/2006/main">
  <p:tag name="NUM" val="1"/>
</p:tagLst>
</file>

<file path=ppt/tags/tag406.xml><?xml version="1.0" encoding="utf-8"?>
<p:tagLst xmlns:a="http://schemas.openxmlformats.org/drawingml/2006/main" xmlns:r="http://schemas.openxmlformats.org/officeDocument/2006/relationships" xmlns:p="http://schemas.openxmlformats.org/presentationml/2006/main">
  <p:tag name="NUM" val="2"/>
</p:tagLst>
</file>

<file path=ppt/tags/tag407.xml><?xml version="1.0" encoding="utf-8"?>
<p:tagLst xmlns:a="http://schemas.openxmlformats.org/drawingml/2006/main" xmlns:r="http://schemas.openxmlformats.org/officeDocument/2006/relationships" xmlns:p="http://schemas.openxmlformats.org/presentationml/2006/main">
  <p:tag name="NUM" val="3"/>
</p:tagLst>
</file>

<file path=ppt/tags/tag408.xml><?xml version="1.0" encoding="utf-8"?>
<p:tagLst xmlns:a="http://schemas.openxmlformats.org/drawingml/2006/main" xmlns:r="http://schemas.openxmlformats.org/officeDocument/2006/relationships" xmlns:p="http://schemas.openxmlformats.org/presentationml/2006/main">
  <p:tag name="NUM" val="4"/>
</p:tagLst>
</file>

<file path=ppt/tags/tag409.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10.xml><?xml version="1.0" encoding="utf-8"?>
<p:tagLst xmlns:a="http://schemas.openxmlformats.org/drawingml/2006/main" xmlns:r="http://schemas.openxmlformats.org/officeDocument/2006/relationships" xmlns:p="http://schemas.openxmlformats.org/presentationml/2006/main">
  <p:tag name="NUM" val="6"/>
</p:tagLst>
</file>

<file path=ppt/tags/tag411.xml><?xml version="1.0" encoding="utf-8"?>
<p:tagLst xmlns:a="http://schemas.openxmlformats.org/drawingml/2006/main" xmlns:r="http://schemas.openxmlformats.org/officeDocument/2006/relationships" xmlns:p="http://schemas.openxmlformats.org/presentationml/2006/main">
  <p:tag name="NUM" val="7"/>
</p:tagLst>
</file>

<file path=ppt/tags/tag412.xml><?xml version="1.0" encoding="utf-8"?>
<p:tagLst xmlns:a="http://schemas.openxmlformats.org/drawingml/2006/main" xmlns:r="http://schemas.openxmlformats.org/officeDocument/2006/relationships" xmlns:p="http://schemas.openxmlformats.org/presentationml/2006/main">
  <p:tag name="NUM" val="8"/>
</p:tagLst>
</file>

<file path=ppt/tags/tag413.xml><?xml version="1.0" encoding="utf-8"?>
<p:tagLst xmlns:a="http://schemas.openxmlformats.org/drawingml/2006/main" xmlns:r="http://schemas.openxmlformats.org/officeDocument/2006/relationships" xmlns:p="http://schemas.openxmlformats.org/presentationml/2006/main">
  <p:tag name="NUM" val="9"/>
</p:tagLst>
</file>

<file path=ppt/tags/tag414.xml><?xml version="1.0" encoding="utf-8"?>
<p:tagLst xmlns:a="http://schemas.openxmlformats.org/drawingml/2006/main" xmlns:r="http://schemas.openxmlformats.org/officeDocument/2006/relationships" xmlns:p="http://schemas.openxmlformats.org/presentationml/2006/main">
  <p:tag name="NUM" val="10"/>
</p:tagLst>
</file>

<file path=ppt/tags/tag415.xml><?xml version="1.0" encoding="utf-8"?>
<p:tagLst xmlns:a="http://schemas.openxmlformats.org/drawingml/2006/main" xmlns:r="http://schemas.openxmlformats.org/officeDocument/2006/relationships" xmlns:p="http://schemas.openxmlformats.org/presentationml/2006/main">
  <p:tag name="NUM" val="12"/>
</p:tagLst>
</file>

<file path=ppt/tags/tag416.xml><?xml version="1.0" encoding="utf-8"?>
<p:tagLst xmlns:a="http://schemas.openxmlformats.org/drawingml/2006/main" xmlns:r="http://schemas.openxmlformats.org/officeDocument/2006/relationships" xmlns:p="http://schemas.openxmlformats.org/presentationml/2006/main">
  <p:tag name="NUM" val="13"/>
</p:tagLst>
</file>

<file path=ppt/tags/tag417.xml><?xml version="1.0" encoding="utf-8"?>
<p:tagLst xmlns:a="http://schemas.openxmlformats.org/drawingml/2006/main" xmlns:r="http://schemas.openxmlformats.org/officeDocument/2006/relationships" xmlns:p="http://schemas.openxmlformats.org/presentationml/2006/main">
  <p:tag name="NUM" val="14"/>
</p:tagLst>
</file>

<file path=ppt/tags/tag418.xml><?xml version="1.0" encoding="utf-8"?>
<p:tagLst xmlns:a="http://schemas.openxmlformats.org/drawingml/2006/main" xmlns:r="http://schemas.openxmlformats.org/officeDocument/2006/relationships" xmlns:p="http://schemas.openxmlformats.org/presentationml/2006/main">
  <p:tag name="NUM" val="15"/>
</p:tagLst>
</file>

<file path=ppt/tags/tag419.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20.xml><?xml version="1.0" encoding="utf-8"?>
<p:tagLst xmlns:a="http://schemas.openxmlformats.org/drawingml/2006/main" xmlns:r="http://schemas.openxmlformats.org/officeDocument/2006/relationships" xmlns:p="http://schemas.openxmlformats.org/presentationml/2006/main">
  <p:tag name="NUM" val="17"/>
</p:tagLst>
</file>

<file path=ppt/tags/tag421.xml><?xml version="1.0" encoding="utf-8"?>
<p:tagLst xmlns:a="http://schemas.openxmlformats.org/drawingml/2006/main" xmlns:r="http://schemas.openxmlformats.org/officeDocument/2006/relationships" xmlns:p="http://schemas.openxmlformats.org/presentationml/2006/main">
  <p:tag name="NUM" val="18"/>
</p:tagLst>
</file>

<file path=ppt/tags/tag422.xml><?xml version="1.0" encoding="utf-8"?>
<p:tagLst xmlns:a="http://schemas.openxmlformats.org/drawingml/2006/main" xmlns:r="http://schemas.openxmlformats.org/officeDocument/2006/relationships" xmlns:p="http://schemas.openxmlformats.org/presentationml/2006/main">
  <p:tag name="NUM" val="19"/>
</p:tagLst>
</file>

<file path=ppt/tags/tag423.xml><?xml version="1.0" encoding="utf-8"?>
<p:tagLst xmlns:a="http://schemas.openxmlformats.org/drawingml/2006/main" xmlns:r="http://schemas.openxmlformats.org/officeDocument/2006/relationships" xmlns:p="http://schemas.openxmlformats.org/presentationml/2006/main">
  <p:tag name="NUM" val="20"/>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1"/>
</p:tagLst>
</file>

<file path=ppt/tags/tag52.xml><?xml version="1.0" encoding="utf-8"?>
<p:tagLst xmlns:a="http://schemas.openxmlformats.org/drawingml/2006/main" xmlns:r="http://schemas.openxmlformats.org/officeDocument/2006/relationships" xmlns:p="http://schemas.openxmlformats.org/presentationml/2006/main">
  <p:tag name="NUM" val="12"/>
</p:tagLst>
</file>

<file path=ppt/tags/tag53.xml><?xml version="1.0" encoding="utf-8"?>
<p:tagLst xmlns:a="http://schemas.openxmlformats.org/drawingml/2006/main" xmlns:r="http://schemas.openxmlformats.org/officeDocument/2006/relationships" xmlns:p="http://schemas.openxmlformats.org/presentationml/2006/main">
  <p:tag name="NUM" val="13"/>
</p:tagLst>
</file>

<file path=ppt/tags/tag54.xml><?xml version="1.0" encoding="utf-8"?>
<p:tagLst xmlns:a="http://schemas.openxmlformats.org/drawingml/2006/main" xmlns:r="http://schemas.openxmlformats.org/officeDocument/2006/relationships" xmlns:p="http://schemas.openxmlformats.org/presentationml/2006/main">
  <p:tag name="NUM" val="14"/>
</p:tagLst>
</file>

<file path=ppt/tags/tag55.xml><?xml version="1.0" encoding="utf-8"?>
<p:tagLst xmlns:a="http://schemas.openxmlformats.org/drawingml/2006/main" xmlns:r="http://schemas.openxmlformats.org/officeDocument/2006/relationships" xmlns:p="http://schemas.openxmlformats.org/presentationml/2006/main">
  <p:tag name="NUM" val="15"/>
</p:tagLst>
</file>

<file path=ppt/tags/tag56.xml><?xml version="1.0" encoding="utf-8"?>
<p:tagLst xmlns:a="http://schemas.openxmlformats.org/drawingml/2006/main" xmlns:r="http://schemas.openxmlformats.org/officeDocument/2006/relationships" xmlns:p="http://schemas.openxmlformats.org/presentationml/2006/main">
  <p:tag name="NUM" val="16"/>
</p:tagLst>
</file>

<file path=ppt/tags/tag57.xml><?xml version="1.0" encoding="utf-8"?>
<p:tagLst xmlns:a="http://schemas.openxmlformats.org/drawingml/2006/main" xmlns:r="http://schemas.openxmlformats.org/officeDocument/2006/relationships" xmlns:p="http://schemas.openxmlformats.org/presentationml/2006/main">
  <p:tag name="NUM" val="17"/>
</p:tagLst>
</file>

<file path=ppt/tags/tag58.xml><?xml version="1.0" encoding="utf-8"?>
<p:tagLst xmlns:a="http://schemas.openxmlformats.org/drawingml/2006/main" xmlns:r="http://schemas.openxmlformats.org/officeDocument/2006/relationships" xmlns:p="http://schemas.openxmlformats.org/presentationml/2006/main">
  <p:tag name="NUM" val="18"/>
</p:tagLst>
</file>

<file path=ppt/tags/tag59.xml><?xml version="1.0" encoding="utf-8"?>
<p:tagLst xmlns:a="http://schemas.openxmlformats.org/drawingml/2006/main" xmlns:r="http://schemas.openxmlformats.org/officeDocument/2006/relationships" xmlns:p="http://schemas.openxmlformats.org/presentationml/2006/main">
  <p:tag name="NUM" val="1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0"/>
</p:tagLst>
</file>

<file path=ppt/tags/tag61.xml><?xml version="1.0" encoding="utf-8"?>
<p:tagLst xmlns:a="http://schemas.openxmlformats.org/drawingml/2006/main" xmlns:r="http://schemas.openxmlformats.org/officeDocument/2006/relationships" xmlns:p="http://schemas.openxmlformats.org/presentationml/2006/main">
  <p:tag name="NUM" val="21"/>
</p:tagLst>
</file>

<file path=ppt/tags/tag62.xml><?xml version="1.0" encoding="utf-8"?>
<p:tagLst xmlns:a="http://schemas.openxmlformats.org/drawingml/2006/main" xmlns:r="http://schemas.openxmlformats.org/officeDocument/2006/relationships" xmlns:p="http://schemas.openxmlformats.org/presentationml/2006/main">
  <p:tag name="NUM" val="22"/>
</p:tagLst>
</file>

<file path=ppt/tags/tag63.xml><?xml version="1.0" encoding="utf-8"?>
<p:tagLst xmlns:a="http://schemas.openxmlformats.org/drawingml/2006/main" xmlns:r="http://schemas.openxmlformats.org/officeDocument/2006/relationships" xmlns:p="http://schemas.openxmlformats.org/presentationml/2006/main">
  <p:tag name="NUM" val="23"/>
</p:tagLst>
</file>

<file path=ppt/tags/tag64.xml><?xml version="1.0" encoding="utf-8"?>
<p:tagLst xmlns:a="http://schemas.openxmlformats.org/drawingml/2006/main" xmlns:r="http://schemas.openxmlformats.org/officeDocument/2006/relationships" xmlns:p="http://schemas.openxmlformats.org/presentationml/2006/main">
  <p:tag name="NUM" val="24"/>
</p:tagLst>
</file>

<file path=ppt/tags/tag65.xml><?xml version="1.0" encoding="utf-8"?>
<p:tagLst xmlns:a="http://schemas.openxmlformats.org/drawingml/2006/main" xmlns:r="http://schemas.openxmlformats.org/officeDocument/2006/relationships" xmlns:p="http://schemas.openxmlformats.org/presentationml/2006/main">
  <p:tag name="NUM" val="25"/>
</p:tagLst>
</file>

<file path=ppt/tags/tag66.xml><?xml version="1.0" encoding="utf-8"?>
<p:tagLst xmlns:a="http://schemas.openxmlformats.org/drawingml/2006/main" xmlns:r="http://schemas.openxmlformats.org/officeDocument/2006/relationships" xmlns:p="http://schemas.openxmlformats.org/presentationml/2006/main">
  <p:tag name="NUM" val="26"/>
</p:tagLst>
</file>

<file path=ppt/tags/tag67.xml><?xml version="1.0" encoding="utf-8"?>
<p:tagLst xmlns:a="http://schemas.openxmlformats.org/drawingml/2006/main" xmlns:r="http://schemas.openxmlformats.org/officeDocument/2006/relationships" xmlns:p="http://schemas.openxmlformats.org/presentationml/2006/main">
  <p:tag name="NUM" val="27"/>
</p:tagLst>
</file>

<file path=ppt/tags/tag68.xml><?xml version="1.0" encoding="utf-8"?>
<p:tagLst xmlns:a="http://schemas.openxmlformats.org/drawingml/2006/main" xmlns:r="http://schemas.openxmlformats.org/officeDocument/2006/relationships" xmlns:p="http://schemas.openxmlformats.org/presentationml/2006/main">
  <p:tag name="NUM" val="28"/>
</p:tagLst>
</file>

<file path=ppt/tags/tag69.xml><?xml version="1.0" encoding="utf-8"?>
<p:tagLst xmlns:a="http://schemas.openxmlformats.org/drawingml/2006/main" xmlns:r="http://schemas.openxmlformats.org/officeDocument/2006/relationships" xmlns:p="http://schemas.openxmlformats.org/presentationml/2006/main">
  <p:tag name="NUM" val="29"/>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0"/>
</p:tagLst>
</file>

<file path=ppt/tags/tag71.xml><?xml version="1.0" encoding="utf-8"?>
<p:tagLst xmlns:a="http://schemas.openxmlformats.org/drawingml/2006/main" xmlns:r="http://schemas.openxmlformats.org/officeDocument/2006/relationships" xmlns:p="http://schemas.openxmlformats.org/presentationml/2006/main">
  <p:tag name="NUM" val="31"/>
</p:tagLst>
</file>

<file path=ppt/tags/tag72.xml><?xml version="1.0" encoding="utf-8"?>
<p:tagLst xmlns:a="http://schemas.openxmlformats.org/drawingml/2006/main" xmlns:r="http://schemas.openxmlformats.org/officeDocument/2006/relationships" xmlns:p="http://schemas.openxmlformats.org/presentationml/2006/main">
  <p:tag name="NUM" val="32"/>
</p:tagLst>
</file>

<file path=ppt/tags/tag73.xml><?xml version="1.0" encoding="utf-8"?>
<p:tagLst xmlns:a="http://schemas.openxmlformats.org/drawingml/2006/main" xmlns:r="http://schemas.openxmlformats.org/officeDocument/2006/relationships" xmlns:p="http://schemas.openxmlformats.org/presentationml/2006/main">
  <p:tag name="NUM" val="33"/>
</p:tagLst>
</file>

<file path=ppt/tags/tag74.xml><?xml version="1.0" encoding="utf-8"?>
<p:tagLst xmlns:a="http://schemas.openxmlformats.org/drawingml/2006/main" xmlns:r="http://schemas.openxmlformats.org/officeDocument/2006/relationships" xmlns:p="http://schemas.openxmlformats.org/presentationml/2006/main">
  <p:tag name="NUM" val="34"/>
</p:tagLst>
</file>

<file path=ppt/tags/tag75.xml><?xml version="1.0" encoding="utf-8"?>
<p:tagLst xmlns:a="http://schemas.openxmlformats.org/drawingml/2006/main" xmlns:r="http://schemas.openxmlformats.org/officeDocument/2006/relationships" xmlns:p="http://schemas.openxmlformats.org/presentationml/2006/main">
  <p:tag name="NUM" val="35"/>
</p:tagLst>
</file>

<file path=ppt/tags/tag76.xml><?xml version="1.0" encoding="utf-8"?>
<p:tagLst xmlns:a="http://schemas.openxmlformats.org/drawingml/2006/main" xmlns:r="http://schemas.openxmlformats.org/officeDocument/2006/relationships" xmlns:p="http://schemas.openxmlformats.org/presentationml/2006/main">
  <p:tag name="NUM" val="36"/>
</p:tagLst>
</file>

<file path=ppt/tags/tag77.xml><?xml version="1.0" encoding="utf-8"?>
<p:tagLst xmlns:a="http://schemas.openxmlformats.org/drawingml/2006/main" xmlns:r="http://schemas.openxmlformats.org/officeDocument/2006/relationships" xmlns:p="http://schemas.openxmlformats.org/presentationml/2006/main">
  <p:tag name="NUM" val="37"/>
</p:tagLst>
</file>

<file path=ppt/tags/tag78.xml><?xml version="1.0" encoding="utf-8"?>
<p:tagLst xmlns:a="http://schemas.openxmlformats.org/drawingml/2006/main" xmlns:r="http://schemas.openxmlformats.org/officeDocument/2006/relationships" xmlns:p="http://schemas.openxmlformats.org/presentationml/2006/main">
  <p:tag name="NUM" val="38"/>
</p:tagLst>
</file>

<file path=ppt/tags/tag79.xml><?xml version="1.0" encoding="utf-8"?>
<p:tagLst xmlns:a="http://schemas.openxmlformats.org/drawingml/2006/main" xmlns:r="http://schemas.openxmlformats.org/officeDocument/2006/relationships" xmlns:p="http://schemas.openxmlformats.org/presentationml/2006/main">
  <p:tag name="NUM" val="39"/>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0"/>
</p:tagLst>
</file>

<file path=ppt/tags/tag81.xml><?xml version="1.0" encoding="utf-8"?>
<p:tagLst xmlns:a="http://schemas.openxmlformats.org/drawingml/2006/main" xmlns:r="http://schemas.openxmlformats.org/officeDocument/2006/relationships" xmlns:p="http://schemas.openxmlformats.org/presentationml/2006/main">
  <p:tag name="NUM" val="41"/>
</p:tagLst>
</file>

<file path=ppt/tags/tag82.xml><?xml version="1.0" encoding="utf-8"?>
<p:tagLst xmlns:a="http://schemas.openxmlformats.org/drawingml/2006/main" xmlns:r="http://schemas.openxmlformats.org/officeDocument/2006/relationships" xmlns:p="http://schemas.openxmlformats.org/presentationml/2006/main">
  <p:tag name="NUM" val="42"/>
</p:tagLst>
</file>

<file path=ppt/tags/tag83.xml><?xml version="1.0" encoding="utf-8"?>
<p:tagLst xmlns:a="http://schemas.openxmlformats.org/drawingml/2006/main" xmlns:r="http://schemas.openxmlformats.org/officeDocument/2006/relationships" xmlns:p="http://schemas.openxmlformats.org/presentationml/2006/main">
  <p:tag name="NUM" val="43"/>
</p:tagLst>
</file>

<file path=ppt/tags/tag84.xml><?xml version="1.0" encoding="utf-8"?>
<p:tagLst xmlns:a="http://schemas.openxmlformats.org/drawingml/2006/main" xmlns:r="http://schemas.openxmlformats.org/officeDocument/2006/relationships" xmlns:p="http://schemas.openxmlformats.org/presentationml/2006/main">
  <p:tag name="NUM" val="44"/>
</p:tagLst>
</file>

<file path=ppt/tags/tag85.xml><?xml version="1.0" encoding="utf-8"?>
<p:tagLst xmlns:a="http://schemas.openxmlformats.org/drawingml/2006/main" xmlns:r="http://schemas.openxmlformats.org/officeDocument/2006/relationships" xmlns:p="http://schemas.openxmlformats.org/presentationml/2006/main">
  <p:tag name="NUM" val="45"/>
</p:tagLst>
</file>

<file path=ppt/tags/tag86.xml><?xml version="1.0" encoding="utf-8"?>
<p:tagLst xmlns:a="http://schemas.openxmlformats.org/drawingml/2006/main" xmlns:r="http://schemas.openxmlformats.org/officeDocument/2006/relationships" xmlns:p="http://schemas.openxmlformats.org/presentationml/2006/main">
  <p:tag name="NUM" val="46"/>
</p:tagLst>
</file>

<file path=ppt/tags/tag87.xml><?xml version="1.0" encoding="utf-8"?>
<p:tagLst xmlns:a="http://schemas.openxmlformats.org/drawingml/2006/main" xmlns:r="http://schemas.openxmlformats.org/officeDocument/2006/relationships" xmlns:p="http://schemas.openxmlformats.org/presentationml/2006/main">
  <p:tag name="NUM" val="47"/>
</p:tagLst>
</file>

<file path=ppt/tags/tag88.xml><?xml version="1.0" encoding="utf-8"?>
<p:tagLst xmlns:a="http://schemas.openxmlformats.org/drawingml/2006/main" xmlns:r="http://schemas.openxmlformats.org/officeDocument/2006/relationships" xmlns:p="http://schemas.openxmlformats.org/presentationml/2006/main">
  <p:tag name="NUM" val="48"/>
</p:tagLst>
</file>

<file path=ppt/tags/tag89.xml><?xml version="1.0" encoding="utf-8"?>
<p:tagLst xmlns:a="http://schemas.openxmlformats.org/drawingml/2006/main" xmlns:r="http://schemas.openxmlformats.org/officeDocument/2006/relationships" xmlns:p="http://schemas.openxmlformats.org/presentationml/2006/main">
  <p:tag name="NUM" val="49"/>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3432</Words>
  <Application>Microsoft Office PowerPoint</Application>
  <PresentationFormat>Format A4 (210 x 297 mm)</PresentationFormat>
  <Paragraphs>474</Paragraphs>
  <Slides>32</Slides>
  <Notes>8</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Default Theme</vt:lpstr>
      <vt:lpstr>1_Default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LEFEVRE</dc:creator>
  <cp:lastModifiedBy>Julie Houde</cp:lastModifiedBy>
  <cp:revision>182</cp:revision>
  <cp:lastPrinted>2018-08-27T15:12:57Z</cp:lastPrinted>
  <dcterms:created xsi:type="dcterms:W3CDTF">2018-06-25T09:26:06Z</dcterms:created>
  <dcterms:modified xsi:type="dcterms:W3CDTF">2019-06-14T15:46:09Z</dcterms:modified>
</cp:coreProperties>
</file>